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6ebb404964f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03abff51c47b2"/>
  </p:sldMasterIdLst>
  <p:sldIdLst>
    <p:sldId xmlns:r="http://schemas.openxmlformats.org/officeDocument/2006/relationships" id="256" r:id="R55c9188bbd664faa"/>
    <p:sldId xmlns:r="http://schemas.openxmlformats.org/officeDocument/2006/relationships" id="257" r:id="Rb645e41a304a4ce1"/>
    <p:sldId xmlns:r="http://schemas.openxmlformats.org/officeDocument/2006/relationships" id="258" r:id="R27ff7be0225e4509"/>
    <p:sldId xmlns:r="http://schemas.openxmlformats.org/officeDocument/2006/relationships" id="259" r:id="R2911e3d620284b7b"/>
    <p:sldId xmlns:r="http://schemas.openxmlformats.org/officeDocument/2006/relationships" id="260" r:id="R2d0265bb68cb4d8b"/>
    <p:sldId xmlns:r="http://schemas.openxmlformats.org/officeDocument/2006/relationships" id="261" r:id="R07612af8070e4e4a"/>
    <p:sldId xmlns:r="http://schemas.openxmlformats.org/officeDocument/2006/relationships" id="262" r:id="R7f5c4582fa1c45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03abff51c47b2" /><Relationship Type="http://schemas.openxmlformats.org/officeDocument/2006/relationships/slide" Target="/ppt/slides/slide1.xml" Id="R55c9188bbd664faa" /><Relationship Type="http://schemas.openxmlformats.org/officeDocument/2006/relationships/slide" Target="/ppt/slides/slide2.xml" Id="Rb645e41a304a4ce1" /><Relationship Type="http://schemas.openxmlformats.org/officeDocument/2006/relationships/slide" Target="/ppt/slides/slide3.xml" Id="R27ff7be0225e4509" /><Relationship Type="http://schemas.openxmlformats.org/officeDocument/2006/relationships/slide" Target="/ppt/slides/slide4.xml" Id="R2911e3d620284b7b" /><Relationship Type="http://schemas.openxmlformats.org/officeDocument/2006/relationships/slide" Target="/ppt/slides/slide5.xml" Id="R2d0265bb68cb4d8b" /><Relationship Type="http://schemas.openxmlformats.org/officeDocument/2006/relationships/slide" Target="/ppt/slides/slide6.xml" Id="R07612af8070e4e4a" /><Relationship Type="http://schemas.openxmlformats.org/officeDocument/2006/relationships/slide" Target="/ppt/slides/slide7.xml" Id="R7f5c4582fa1c45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57697b95e48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8ef99919140c4" /><Relationship Type="http://schemas.openxmlformats.org/officeDocument/2006/relationships/theme" Target="/ppt/slideMasters/theme/theme1.xml" Id="R1d68ecc0ae49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d8ef999191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f4724056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c7dbcce1f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8e2f6f4db4e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73adfb9ee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93689ec27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e500761c246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3329e618149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