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94c2fc97844d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7f9b6901a84e74"/>
  </p:sldMasterIdLst>
  <p:sldIdLst>
    <p:sldId xmlns:r="http://schemas.openxmlformats.org/officeDocument/2006/relationships" id="256" r:id="R14bc4f8135ef46c1"/>
    <p:sldId xmlns:r="http://schemas.openxmlformats.org/officeDocument/2006/relationships" id="257" r:id="R093865b8b0a042b2"/>
    <p:sldId xmlns:r="http://schemas.openxmlformats.org/officeDocument/2006/relationships" id="258" r:id="Rb2a47519d1d347fc"/>
    <p:sldId xmlns:r="http://schemas.openxmlformats.org/officeDocument/2006/relationships" id="259" r:id="Rdf30229012ca49ee"/>
    <p:sldId xmlns:r="http://schemas.openxmlformats.org/officeDocument/2006/relationships" id="260" r:id="Rece38f4d871f4e6d"/>
    <p:sldId xmlns:r="http://schemas.openxmlformats.org/officeDocument/2006/relationships" id="261" r:id="R0a79714055a64e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7f9b6901a84e74" /><Relationship Type="http://schemas.openxmlformats.org/officeDocument/2006/relationships/slide" Target="/ppt/slides/slide1.xml" Id="R14bc4f8135ef46c1" /><Relationship Type="http://schemas.openxmlformats.org/officeDocument/2006/relationships/slide" Target="/ppt/slides/slide2.xml" Id="R093865b8b0a042b2" /><Relationship Type="http://schemas.openxmlformats.org/officeDocument/2006/relationships/slide" Target="/ppt/slides/slide3.xml" Id="Rb2a47519d1d347fc" /><Relationship Type="http://schemas.openxmlformats.org/officeDocument/2006/relationships/slide" Target="/ppt/slides/slide4.xml" Id="Rdf30229012ca49ee" /><Relationship Type="http://schemas.openxmlformats.org/officeDocument/2006/relationships/slide" Target="/ppt/slides/slide5.xml" Id="Rece38f4d871f4e6d" /><Relationship Type="http://schemas.openxmlformats.org/officeDocument/2006/relationships/slide" Target="/ppt/slides/slide6.xml" Id="R0a79714055a64e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a88f7a7d6348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7506ae8564261" /><Relationship Type="http://schemas.openxmlformats.org/officeDocument/2006/relationships/theme" Target="/ppt/slideMasters/theme/theme1.xml" Id="Rf88bc44c410d43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17506ae85642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975f0f9334b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7e04d26364b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73a39b90a4e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830f283cb47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30c2b61f242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413878abe43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STIFTELSEN GERD-RAGNAS MINNEFOND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GERD-RAGNAS MINNEFOND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GERD-RAGNAS MINNEFOND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GERD-RAGNAS MINNEFOND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GERD-RAGNAS MINNEFOND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GERD-RAGNAS MINNEFOND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235 903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237 091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GERD-RAGNAS MINNEFOND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93 88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elin@psykopp.no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977 145 643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STIFTELSEN GERD-RAGNAS MINNEFOND</a:t>
            </a:r>
          </a:p>
        </p:txBody>
      </p:sp>
    </p:spTree>
  </p:cSld>
  <p:clrMapOvr>
    <a:masterClrMapping xmlns:a="http://schemas.openxmlformats.org/drawingml/2006/main"/>
  </p:clrMapOvr>
</p:sld>
</file>