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5a632776134c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81180f7a044375"/>
  </p:sldMasterIdLst>
  <p:sldIdLst>
    <p:sldId xmlns:r="http://schemas.openxmlformats.org/officeDocument/2006/relationships" id="256" r:id="Re5e76663900e47b8"/>
    <p:sldId xmlns:r="http://schemas.openxmlformats.org/officeDocument/2006/relationships" id="257" r:id="Re7f8e519e9554ad1"/>
    <p:sldId xmlns:r="http://schemas.openxmlformats.org/officeDocument/2006/relationships" id="258" r:id="Re4bd94fd005e4dcd"/>
    <p:sldId xmlns:r="http://schemas.openxmlformats.org/officeDocument/2006/relationships" id="259" r:id="R465b6e5a66424fc8"/>
    <p:sldId xmlns:r="http://schemas.openxmlformats.org/officeDocument/2006/relationships" id="260" r:id="R3c0a64d31e8e4765"/>
    <p:sldId xmlns:r="http://schemas.openxmlformats.org/officeDocument/2006/relationships" id="261" r:id="R83fc0aa5e4c548ed"/>
    <p:sldId xmlns:r="http://schemas.openxmlformats.org/officeDocument/2006/relationships" id="262" r:id="Rceead30f105044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81180f7a044375" /><Relationship Type="http://schemas.openxmlformats.org/officeDocument/2006/relationships/slide" Target="/ppt/slides/slide1.xml" Id="Re5e76663900e47b8" /><Relationship Type="http://schemas.openxmlformats.org/officeDocument/2006/relationships/slide" Target="/ppt/slides/slide2.xml" Id="Re7f8e519e9554ad1" /><Relationship Type="http://schemas.openxmlformats.org/officeDocument/2006/relationships/slide" Target="/ppt/slides/slide3.xml" Id="Re4bd94fd005e4dcd" /><Relationship Type="http://schemas.openxmlformats.org/officeDocument/2006/relationships/slide" Target="/ppt/slides/slide4.xml" Id="R465b6e5a66424fc8" /><Relationship Type="http://schemas.openxmlformats.org/officeDocument/2006/relationships/slide" Target="/ppt/slides/slide5.xml" Id="R3c0a64d31e8e4765" /><Relationship Type="http://schemas.openxmlformats.org/officeDocument/2006/relationships/slide" Target="/ppt/slides/slide6.xml" Id="R83fc0aa5e4c548ed" /><Relationship Type="http://schemas.openxmlformats.org/officeDocument/2006/relationships/slide" Target="/ppt/slides/slide7.xml" Id="Rceead30f105044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1093abd4094d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b9adf65f84e4d" /><Relationship Type="http://schemas.openxmlformats.org/officeDocument/2006/relationships/theme" Target="/ppt/slideMasters/theme/theme1.xml" Id="Rda79ff19f47147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ab9adf65f84e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46e101fc548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47fe1059944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c8059af9c42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1bd8da01f4f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9a8faf55743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29c25e5ae42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879f8336f47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M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M REGNSKAP AS ble etablert [år] og holder til i Veavågen.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37 526 360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13 256 168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10 327 488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3 593 989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20 939 723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VALG AS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NONO AS  –  45,0 %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Bleikmyrvegen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4276 Veavågen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52846430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977 082 811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M REGNSKAP AS</a:t>
            </a:r>
          </a:p>
        </p:txBody>
      </p:sp>
    </p:spTree>
  </p:cSld>
  <p:clrMapOvr>
    <a:masterClrMapping xmlns:a="http://schemas.openxmlformats.org/drawingml/2006/main"/>
  </p:clrMapOvr>
</p:sld>
</file>