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4ac327851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549c5fce945b1"/>
  </p:sldMasterIdLst>
  <p:sldIdLst>
    <p:sldId xmlns:r="http://schemas.openxmlformats.org/officeDocument/2006/relationships" id="256" r:id="R238de7478e6e4bda"/>
    <p:sldId xmlns:r="http://schemas.openxmlformats.org/officeDocument/2006/relationships" id="257" r:id="R93645b1607bc4736"/>
    <p:sldId xmlns:r="http://schemas.openxmlformats.org/officeDocument/2006/relationships" id="258" r:id="R96208ff5a0094e95"/>
    <p:sldId xmlns:r="http://schemas.openxmlformats.org/officeDocument/2006/relationships" id="259" r:id="R4c13303e819348de"/>
    <p:sldId xmlns:r="http://schemas.openxmlformats.org/officeDocument/2006/relationships" id="260" r:id="R351c8b4c0ecf4aff"/>
    <p:sldId xmlns:r="http://schemas.openxmlformats.org/officeDocument/2006/relationships" id="261" r:id="R25f89b5244234e3e"/>
    <p:sldId xmlns:r="http://schemas.openxmlformats.org/officeDocument/2006/relationships" id="262" r:id="Radd6d9e0a168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549c5fce945b1" /><Relationship Type="http://schemas.openxmlformats.org/officeDocument/2006/relationships/slide" Target="/ppt/slides/slide1.xml" Id="R238de7478e6e4bda" /><Relationship Type="http://schemas.openxmlformats.org/officeDocument/2006/relationships/slide" Target="/ppt/slides/slide2.xml" Id="R93645b1607bc4736" /><Relationship Type="http://schemas.openxmlformats.org/officeDocument/2006/relationships/slide" Target="/ppt/slides/slide3.xml" Id="R96208ff5a0094e95" /><Relationship Type="http://schemas.openxmlformats.org/officeDocument/2006/relationships/slide" Target="/ppt/slides/slide4.xml" Id="R4c13303e819348de" /><Relationship Type="http://schemas.openxmlformats.org/officeDocument/2006/relationships/slide" Target="/ppt/slides/slide5.xml" Id="R351c8b4c0ecf4aff" /><Relationship Type="http://schemas.openxmlformats.org/officeDocument/2006/relationships/slide" Target="/ppt/slides/slide6.xml" Id="R25f89b5244234e3e" /><Relationship Type="http://schemas.openxmlformats.org/officeDocument/2006/relationships/slide" Target="/ppt/slides/slide7.xml" Id="Radd6d9e0a168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a217f496f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f7f374b154908" /><Relationship Type="http://schemas.openxmlformats.org/officeDocument/2006/relationships/theme" Target="/ppt/slideMasters/theme/theme1.xml" Id="R770586b4f4e5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f7f374b15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d27e15860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932bccb9b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9c73ea3e0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47c394f63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621c8ff5f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f7d7284e2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003ceba4f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 LIVING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2 707 971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2 732 701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VORUM GEIR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Martebakken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20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post@storm-mf.no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977 066 158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