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4700db4cc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483dedf1740a0"/>
  </p:sldMasterIdLst>
  <p:sldIdLst>
    <p:sldId xmlns:r="http://schemas.openxmlformats.org/officeDocument/2006/relationships" id="256" r:id="Re89cd97dd89b4d88"/>
    <p:sldId xmlns:r="http://schemas.openxmlformats.org/officeDocument/2006/relationships" id="257" r:id="Rea7c71797cdc487a"/>
    <p:sldId xmlns:r="http://schemas.openxmlformats.org/officeDocument/2006/relationships" id="258" r:id="R873a1c1b875949b9"/>
    <p:sldId xmlns:r="http://schemas.openxmlformats.org/officeDocument/2006/relationships" id="259" r:id="Rcb1a4e561d6d467b"/>
    <p:sldId xmlns:r="http://schemas.openxmlformats.org/officeDocument/2006/relationships" id="260" r:id="R736d71cb0fe149b2"/>
    <p:sldId xmlns:r="http://schemas.openxmlformats.org/officeDocument/2006/relationships" id="261" r:id="Re85f718f16a04a6e"/>
    <p:sldId xmlns:r="http://schemas.openxmlformats.org/officeDocument/2006/relationships" id="262" r:id="R5f6e987a9568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483dedf1740a0" /><Relationship Type="http://schemas.openxmlformats.org/officeDocument/2006/relationships/slide" Target="/ppt/slides/slide1.xml" Id="Re89cd97dd89b4d88" /><Relationship Type="http://schemas.openxmlformats.org/officeDocument/2006/relationships/slide" Target="/ppt/slides/slide2.xml" Id="Rea7c71797cdc487a" /><Relationship Type="http://schemas.openxmlformats.org/officeDocument/2006/relationships/slide" Target="/ppt/slides/slide3.xml" Id="R873a1c1b875949b9" /><Relationship Type="http://schemas.openxmlformats.org/officeDocument/2006/relationships/slide" Target="/ppt/slides/slide4.xml" Id="Rcb1a4e561d6d467b" /><Relationship Type="http://schemas.openxmlformats.org/officeDocument/2006/relationships/slide" Target="/ppt/slides/slide5.xml" Id="R736d71cb0fe149b2" /><Relationship Type="http://schemas.openxmlformats.org/officeDocument/2006/relationships/slide" Target="/ppt/slides/slide6.xml" Id="Re85f718f16a04a6e" /><Relationship Type="http://schemas.openxmlformats.org/officeDocument/2006/relationships/slide" Target="/ppt/slides/slide7.xml" Id="R5f6e987a9568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64e5b229a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d75ad0e214b0c" /><Relationship Type="http://schemas.openxmlformats.org/officeDocument/2006/relationships/theme" Target="/ppt/slideMasters/theme/theme1.xml" Id="R3346d278f7cf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d75ad0e21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e16ac8dd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0fd16be71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1e607f581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e26e83f0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7ed23f5cd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078088456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a87964a8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