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4e1957571949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790156ade84917"/>
  </p:sldMasterIdLst>
  <p:sldIdLst>
    <p:sldId xmlns:r="http://schemas.openxmlformats.org/officeDocument/2006/relationships" id="256" r:id="Rcdbefb59dbd94055"/>
    <p:sldId xmlns:r="http://schemas.openxmlformats.org/officeDocument/2006/relationships" id="257" r:id="R05acd56cbe6b4e56"/>
    <p:sldId xmlns:r="http://schemas.openxmlformats.org/officeDocument/2006/relationships" id="258" r:id="Rd8dc9c98cbea42cf"/>
    <p:sldId xmlns:r="http://schemas.openxmlformats.org/officeDocument/2006/relationships" id="259" r:id="R145424e4c07043b8"/>
    <p:sldId xmlns:r="http://schemas.openxmlformats.org/officeDocument/2006/relationships" id="260" r:id="R0fa98e6a15f64fa5"/>
    <p:sldId xmlns:r="http://schemas.openxmlformats.org/officeDocument/2006/relationships" id="261" r:id="Rb0853a1f95164068"/>
    <p:sldId xmlns:r="http://schemas.openxmlformats.org/officeDocument/2006/relationships" id="262" r:id="R509f7baaff8a46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790156ade84917" /><Relationship Type="http://schemas.openxmlformats.org/officeDocument/2006/relationships/slide" Target="/ppt/slides/slide1.xml" Id="Rcdbefb59dbd94055" /><Relationship Type="http://schemas.openxmlformats.org/officeDocument/2006/relationships/slide" Target="/ppt/slides/slide2.xml" Id="R05acd56cbe6b4e56" /><Relationship Type="http://schemas.openxmlformats.org/officeDocument/2006/relationships/slide" Target="/ppt/slides/slide3.xml" Id="Rd8dc9c98cbea42cf" /><Relationship Type="http://schemas.openxmlformats.org/officeDocument/2006/relationships/slide" Target="/ppt/slides/slide4.xml" Id="R145424e4c07043b8" /><Relationship Type="http://schemas.openxmlformats.org/officeDocument/2006/relationships/slide" Target="/ppt/slides/slide5.xml" Id="R0fa98e6a15f64fa5" /><Relationship Type="http://schemas.openxmlformats.org/officeDocument/2006/relationships/slide" Target="/ppt/slides/slide6.xml" Id="Rb0853a1f95164068" /><Relationship Type="http://schemas.openxmlformats.org/officeDocument/2006/relationships/slide" Target="/ppt/slides/slide7.xml" Id="R509f7baaff8a46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4d926a2b674d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4cd53c9014052" /><Relationship Type="http://schemas.openxmlformats.org/officeDocument/2006/relationships/theme" Target="/ppt/slideMasters/theme/theme1.xml" Id="Rc7b7ef51948f41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44cd53c90140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617bec50448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6ba95a36445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c8d6c98024d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ae2904b0443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654354d8b47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a7d6c6c3146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71869d3f94f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NÆR ENGROS LEVANGER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 ENGROS LEVANGER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NÆR ENGROS LEVANGER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 ENGROS LEVANGER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 ENGROS LEVANGER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 ENGROS LEVANGER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175 226 885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−4 869 759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−4 247 419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14 677 153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44 156 998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 ENGROS LEVANGER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SG MIDT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 ENGROS LEVANGER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Gråmyrbakken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7608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08 13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977 056 721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 ENGROS LEVANGER AS</a:t>
            </a:r>
          </a:p>
        </p:txBody>
      </p:sp>
    </p:spTree>
  </p:cSld>
  <p:clrMapOvr>
    <a:masterClrMapping xmlns:a="http://schemas.openxmlformats.org/drawingml/2006/main"/>
  </p:clrMapOvr>
</p:sld>
</file>