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561fd414884c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c9200453f84af6"/>
  </p:sldMasterIdLst>
  <p:sldIdLst>
    <p:sldId xmlns:r="http://schemas.openxmlformats.org/officeDocument/2006/relationships" id="256" r:id="R9feda30b912c4b66"/>
    <p:sldId xmlns:r="http://schemas.openxmlformats.org/officeDocument/2006/relationships" id="257" r:id="Rc5fb3214b2384818"/>
    <p:sldId xmlns:r="http://schemas.openxmlformats.org/officeDocument/2006/relationships" id="258" r:id="R0b42f9cd4701484e"/>
    <p:sldId xmlns:r="http://schemas.openxmlformats.org/officeDocument/2006/relationships" id="259" r:id="Re7df2cb1d59e4a86"/>
    <p:sldId xmlns:r="http://schemas.openxmlformats.org/officeDocument/2006/relationships" id="260" r:id="Re7959ab88fd04681"/>
    <p:sldId xmlns:r="http://schemas.openxmlformats.org/officeDocument/2006/relationships" id="261" r:id="Rb5f06d63f47a43e5"/>
    <p:sldId xmlns:r="http://schemas.openxmlformats.org/officeDocument/2006/relationships" id="262" r:id="R48c315a3962847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c9200453f84af6" /><Relationship Type="http://schemas.openxmlformats.org/officeDocument/2006/relationships/slide" Target="/ppt/slides/slide1.xml" Id="R9feda30b912c4b66" /><Relationship Type="http://schemas.openxmlformats.org/officeDocument/2006/relationships/slide" Target="/ppt/slides/slide2.xml" Id="Rc5fb3214b2384818" /><Relationship Type="http://schemas.openxmlformats.org/officeDocument/2006/relationships/slide" Target="/ppt/slides/slide3.xml" Id="R0b42f9cd4701484e" /><Relationship Type="http://schemas.openxmlformats.org/officeDocument/2006/relationships/slide" Target="/ppt/slides/slide4.xml" Id="Re7df2cb1d59e4a86" /><Relationship Type="http://schemas.openxmlformats.org/officeDocument/2006/relationships/slide" Target="/ppt/slides/slide5.xml" Id="Re7959ab88fd04681" /><Relationship Type="http://schemas.openxmlformats.org/officeDocument/2006/relationships/slide" Target="/ppt/slides/slide6.xml" Id="Rb5f06d63f47a43e5" /><Relationship Type="http://schemas.openxmlformats.org/officeDocument/2006/relationships/slide" Target="/ppt/slides/slide7.xml" Id="R48c315a3962847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d96f22b27d49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3f59346c484aae" /><Relationship Type="http://schemas.openxmlformats.org/officeDocument/2006/relationships/theme" Target="/ppt/slideMasters/theme/theme1.xml" Id="R248dd08a9a1f46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3f59346c484a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d135db203146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435718c3ec42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10793ed8ff4d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6d4b18ff794d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8e022556494a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c01e81b41e4b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9b24382cc044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NÆR ENGROS LEVANGER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 ENGROS LEVANGER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NÆR ENGROS LEVANGER AS ble etablert [år] og holder til i Levanger.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 ENGROS LEVANGER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 ENGROS LEVANGER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 ENGROS LEVANGER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171 413 107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−1 691 508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−1 544 845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18 924 572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47 697 029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 ENGROS LEVANGER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SG MIDT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 ENGROS LEVANGER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Gråmyrbakken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7608 Levanger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08 13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977 056 721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 ENGROS LEVANGER AS</a:t>
            </a:r>
          </a:p>
        </p:txBody>
      </p:sp>
    </p:spTree>
  </p:cSld>
  <p:clrMapOvr>
    <a:masterClrMapping xmlns:a="http://schemas.openxmlformats.org/drawingml/2006/main"/>
  </p:clrMapOvr>
</p:sld>
</file>