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c0702766dc49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47bee1a4cb4610"/>
  </p:sldMasterIdLst>
  <p:sldIdLst>
    <p:sldId xmlns:r="http://schemas.openxmlformats.org/officeDocument/2006/relationships" id="256" r:id="R238e53325e2c49ca"/>
    <p:sldId xmlns:r="http://schemas.openxmlformats.org/officeDocument/2006/relationships" id="257" r:id="Rfa6b826fabd44c71"/>
    <p:sldId xmlns:r="http://schemas.openxmlformats.org/officeDocument/2006/relationships" id="258" r:id="Rbc0ba1d0bb334e92"/>
    <p:sldId xmlns:r="http://schemas.openxmlformats.org/officeDocument/2006/relationships" id="259" r:id="R7967532660a64043"/>
    <p:sldId xmlns:r="http://schemas.openxmlformats.org/officeDocument/2006/relationships" id="260" r:id="Rd2d3d930b282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7bee1a4cb4610" /><Relationship Type="http://schemas.openxmlformats.org/officeDocument/2006/relationships/slide" Target="/ppt/slides/slide1.xml" Id="R238e53325e2c49ca" /><Relationship Type="http://schemas.openxmlformats.org/officeDocument/2006/relationships/slide" Target="/ppt/slides/slide2.xml" Id="Rfa6b826fabd44c71" /><Relationship Type="http://schemas.openxmlformats.org/officeDocument/2006/relationships/slide" Target="/ppt/slides/slide3.xml" Id="Rbc0ba1d0bb334e92" /><Relationship Type="http://schemas.openxmlformats.org/officeDocument/2006/relationships/slide" Target="/ppt/slides/slide4.xml" Id="R7967532660a64043" /><Relationship Type="http://schemas.openxmlformats.org/officeDocument/2006/relationships/slide" Target="/ppt/slides/slide5.xml" Id="Rd2d3d930b282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5bb69fea04b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82dc6fe4b4847" /><Relationship Type="http://schemas.openxmlformats.org/officeDocument/2006/relationships/theme" Target="/ppt/slideMasters/theme/theme1.xml" Id="R228b0e1e22d5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b82dc6fe4b48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5b3c8586c4b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536c6c8994d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193c8a4de4e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a086a27f14d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734a80370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ANTIKGALLERIET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