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79cb4f8fa4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b213d829c440bc"/>
  </p:sldMasterIdLst>
  <p:sldIdLst>
    <p:sldId xmlns:r="http://schemas.openxmlformats.org/officeDocument/2006/relationships" id="256" r:id="Rd574f95ede2e4bb3"/>
    <p:sldId xmlns:r="http://schemas.openxmlformats.org/officeDocument/2006/relationships" id="257" r:id="R5404fea2c84d4f77"/>
    <p:sldId xmlns:r="http://schemas.openxmlformats.org/officeDocument/2006/relationships" id="258" r:id="Rd0c545c13ed0418b"/>
    <p:sldId xmlns:r="http://schemas.openxmlformats.org/officeDocument/2006/relationships" id="259" r:id="R2d0bb2bfe74245e8"/>
    <p:sldId xmlns:r="http://schemas.openxmlformats.org/officeDocument/2006/relationships" id="260" r:id="Rf69d9a7560a54ea2"/>
    <p:sldId xmlns:r="http://schemas.openxmlformats.org/officeDocument/2006/relationships" id="261" r:id="Rff3d6d3fa3b84cf8"/>
    <p:sldId xmlns:r="http://schemas.openxmlformats.org/officeDocument/2006/relationships" id="262" r:id="Rcdc3d2834db44a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b213d829c440bc" /><Relationship Type="http://schemas.openxmlformats.org/officeDocument/2006/relationships/slide" Target="/ppt/slides/slide1.xml" Id="Rd574f95ede2e4bb3" /><Relationship Type="http://schemas.openxmlformats.org/officeDocument/2006/relationships/slide" Target="/ppt/slides/slide2.xml" Id="R5404fea2c84d4f77" /><Relationship Type="http://schemas.openxmlformats.org/officeDocument/2006/relationships/slide" Target="/ppt/slides/slide3.xml" Id="Rd0c545c13ed0418b" /><Relationship Type="http://schemas.openxmlformats.org/officeDocument/2006/relationships/slide" Target="/ppt/slides/slide4.xml" Id="R2d0bb2bfe74245e8" /><Relationship Type="http://schemas.openxmlformats.org/officeDocument/2006/relationships/slide" Target="/ppt/slides/slide5.xml" Id="Rf69d9a7560a54ea2" /><Relationship Type="http://schemas.openxmlformats.org/officeDocument/2006/relationships/slide" Target="/ppt/slides/slide6.xml" Id="Rff3d6d3fa3b84cf8" /><Relationship Type="http://schemas.openxmlformats.org/officeDocument/2006/relationships/slide" Target="/ppt/slides/slide7.xml" Id="Rcdc3d2834db44a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3aa6ed8654c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f64d72028454a" /><Relationship Type="http://schemas.openxmlformats.org/officeDocument/2006/relationships/theme" Target="/ppt/slideMasters/theme/theme1.xml" Id="R88d7280848ad41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ff64d7202845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86f69af1b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3c79d9ce24b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e5f36936449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e9b9ea11e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1b2b2c780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02d0c51eb45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bccc410ed49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 O GREVSTAD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 GREVSTAD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O GREVSTAD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 GREVSTAD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 GREVSTAD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 GREVSTAD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194 366 849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581 276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17 955 250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59 674 249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 GREVSTAD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 GREVSTAD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Midtunhaugen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69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anders.o@grevstad.no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977 052 033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 GREVSTAD AS</a:t>
            </a:r>
          </a:p>
        </p:txBody>
      </p:sp>
    </p:spTree>
  </p:cSld>
  <p:clrMapOvr>
    <a:masterClrMapping xmlns:a="http://schemas.openxmlformats.org/drawingml/2006/main"/>
  </p:clrMapOvr>
</p:sld>
</file>