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dc9503b30f44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1fd22c3268476a"/>
  </p:sldMasterIdLst>
  <p:sldIdLst>
    <p:sldId xmlns:r="http://schemas.openxmlformats.org/officeDocument/2006/relationships" id="256" r:id="Rfe1bf5859123468e"/>
    <p:sldId xmlns:r="http://schemas.openxmlformats.org/officeDocument/2006/relationships" id="257" r:id="Rf136aef30d854300"/>
    <p:sldId xmlns:r="http://schemas.openxmlformats.org/officeDocument/2006/relationships" id="258" r:id="Ref234d87546a4f0d"/>
    <p:sldId xmlns:r="http://schemas.openxmlformats.org/officeDocument/2006/relationships" id="259" r:id="Radcfa564ae494703"/>
    <p:sldId xmlns:r="http://schemas.openxmlformats.org/officeDocument/2006/relationships" id="260" r:id="Ree092bf06c1b48e9"/>
    <p:sldId xmlns:r="http://schemas.openxmlformats.org/officeDocument/2006/relationships" id="261" r:id="R1270de4ab5c04140"/>
    <p:sldId xmlns:r="http://schemas.openxmlformats.org/officeDocument/2006/relationships" id="262" r:id="Rdf0df96a2d124f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1fd22c3268476a" /><Relationship Type="http://schemas.openxmlformats.org/officeDocument/2006/relationships/slide" Target="/ppt/slides/slide1.xml" Id="Rfe1bf5859123468e" /><Relationship Type="http://schemas.openxmlformats.org/officeDocument/2006/relationships/slide" Target="/ppt/slides/slide2.xml" Id="Rf136aef30d854300" /><Relationship Type="http://schemas.openxmlformats.org/officeDocument/2006/relationships/slide" Target="/ppt/slides/slide3.xml" Id="Ref234d87546a4f0d" /><Relationship Type="http://schemas.openxmlformats.org/officeDocument/2006/relationships/slide" Target="/ppt/slides/slide4.xml" Id="Radcfa564ae494703" /><Relationship Type="http://schemas.openxmlformats.org/officeDocument/2006/relationships/slide" Target="/ppt/slides/slide5.xml" Id="Ree092bf06c1b48e9" /><Relationship Type="http://schemas.openxmlformats.org/officeDocument/2006/relationships/slide" Target="/ppt/slides/slide6.xml" Id="R1270de4ab5c04140" /><Relationship Type="http://schemas.openxmlformats.org/officeDocument/2006/relationships/slide" Target="/ppt/slides/slide7.xml" Id="Rdf0df96a2d124f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1f9767de949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e230ca7c84195" /><Relationship Type="http://schemas.openxmlformats.org/officeDocument/2006/relationships/theme" Target="/ppt/slideMasters/theme/theme1.xml" Id="Rf5d3fa46059748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ae230ca7c841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e010729424a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729104b524a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b181a4f9946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3cfb3f6ba40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c13aa83b24a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cd9ba2c144b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0cc7624c247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TIRON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−112 650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235 193 788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299 361 117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93,5 %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