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1d4192d62a43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cddb29f34d41d9"/>
  </p:sldMasterIdLst>
  <p:sldIdLst>
    <p:sldId xmlns:r="http://schemas.openxmlformats.org/officeDocument/2006/relationships" id="256" r:id="R2a7d727df7cf4026"/>
    <p:sldId xmlns:r="http://schemas.openxmlformats.org/officeDocument/2006/relationships" id="257" r:id="R13504837bcbf43ab"/>
    <p:sldId xmlns:r="http://schemas.openxmlformats.org/officeDocument/2006/relationships" id="258" r:id="R542b2cf6e4654f02"/>
    <p:sldId xmlns:r="http://schemas.openxmlformats.org/officeDocument/2006/relationships" id="259" r:id="R33e9d0a52afc461a"/>
    <p:sldId xmlns:r="http://schemas.openxmlformats.org/officeDocument/2006/relationships" id="260" r:id="R99cb1c8b265a4637"/>
    <p:sldId xmlns:r="http://schemas.openxmlformats.org/officeDocument/2006/relationships" id="261" r:id="R5ee5386ab20b41d3"/>
    <p:sldId xmlns:r="http://schemas.openxmlformats.org/officeDocument/2006/relationships" id="262" r:id="Rfc68406d526f47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cddb29f34d41d9" /><Relationship Type="http://schemas.openxmlformats.org/officeDocument/2006/relationships/slide" Target="/ppt/slides/slide1.xml" Id="R2a7d727df7cf4026" /><Relationship Type="http://schemas.openxmlformats.org/officeDocument/2006/relationships/slide" Target="/ppt/slides/slide2.xml" Id="R13504837bcbf43ab" /><Relationship Type="http://schemas.openxmlformats.org/officeDocument/2006/relationships/slide" Target="/ppt/slides/slide3.xml" Id="R542b2cf6e4654f02" /><Relationship Type="http://schemas.openxmlformats.org/officeDocument/2006/relationships/slide" Target="/ppt/slides/slide4.xml" Id="R33e9d0a52afc461a" /><Relationship Type="http://schemas.openxmlformats.org/officeDocument/2006/relationships/slide" Target="/ppt/slides/slide5.xml" Id="R99cb1c8b265a4637" /><Relationship Type="http://schemas.openxmlformats.org/officeDocument/2006/relationships/slide" Target="/ppt/slides/slide6.xml" Id="R5ee5386ab20b41d3" /><Relationship Type="http://schemas.openxmlformats.org/officeDocument/2006/relationships/slide" Target="/ppt/slides/slide7.xml" Id="Rfc68406d526f47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7ab09948b249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5c70ddb014648" /><Relationship Type="http://schemas.openxmlformats.org/officeDocument/2006/relationships/theme" Target="/ppt/slideMasters/theme/theme1.xml" Id="Rf6bbe937ece64c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05c70ddb0146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5d364b93a48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a74a9c4de46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a3d6fb68d4d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c3a57955444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73ffb5df641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9e9b3afff4c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95314efed4e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REHUA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REHUA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REHUA AS ble etablert [år] og holder til i Vestnes.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REHUA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REHUA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REHUA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−388 888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3 628 765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44 314 019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44 873 138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REHUA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SKJEGSTAD INGRID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SKJEGSTAD MARI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SKJEGSTAD ODDVAR  –  28,3 %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SKJEGSTAD ODDVAR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REHUA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6390 Vestnes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18 06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977 044 014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REHUA AS</a:t>
            </a:r>
          </a:p>
        </p:txBody>
      </p:sp>
    </p:spTree>
  </p:cSld>
  <p:clrMapOvr>
    <a:masterClrMapping xmlns:a="http://schemas.openxmlformats.org/drawingml/2006/main"/>
  </p:clrMapOvr>
</p:sld>
</file>