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7c96dff318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55db0bb26f4ec5"/>
  </p:sldMasterIdLst>
  <p:sldIdLst>
    <p:sldId xmlns:r="http://schemas.openxmlformats.org/officeDocument/2006/relationships" id="256" r:id="R914d86c362e44069"/>
    <p:sldId xmlns:r="http://schemas.openxmlformats.org/officeDocument/2006/relationships" id="257" r:id="Re9235c508fc741b8"/>
    <p:sldId xmlns:r="http://schemas.openxmlformats.org/officeDocument/2006/relationships" id="258" r:id="R7153647356354040"/>
    <p:sldId xmlns:r="http://schemas.openxmlformats.org/officeDocument/2006/relationships" id="259" r:id="R5f2b4ad526174057"/>
    <p:sldId xmlns:r="http://schemas.openxmlformats.org/officeDocument/2006/relationships" id="260" r:id="R57ffe08f785d43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5db0bb26f4ec5" /><Relationship Type="http://schemas.openxmlformats.org/officeDocument/2006/relationships/slide" Target="/ppt/slides/slide1.xml" Id="R914d86c362e44069" /><Relationship Type="http://schemas.openxmlformats.org/officeDocument/2006/relationships/slide" Target="/ppt/slides/slide2.xml" Id="Re9235c508fc741b8" /><Relationship Type="http://schemas.openxmlformats.org/officeDocument/2006/relationships/slide" Target="/ppt/slides/slide3.xml" Id="R7153647356354040" /><Relationship Type="http://schemas.openxmlformats.org/officeDocument/2006/relationships/slide" Target="/ppt/slides/slide4.xml" Id="R5f2b4ad526174057" /><Relationship Type="http://schemas.openxmlformats.org/officeDocument/2006/relationships/slide" Target="/ppt/slides/slide5.xml" Id="R57ffe08f785d43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043c97406d41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bea4dfb984342" /><Relationship Type="http://schemas.openxmlformats.org/officeDocument/2006/relationships/theme" Target="/ppt/slideMasters/theme/theme1.xml" Id="R90b8b94be33c41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cbea4dfb9843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95e06ec7a45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f8f00b4cb45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b9d3ce57c4e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b30d6f39e45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8b3679ce945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