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93319ac8ce4e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26b9de546f4b50"/>
  </p:sldMasterIdLst>
  <p:sldIdLst>
    <p:sldId xmlns:r="http://schemas.openxmlformats.org/officeDocument/2006/relationships" id="256" r:id="R37038093f7334e83"/>
    <p:sldId xmlns:r="http://schemas.openxmlformats.org/officeDocument/2006/relationships" id="257" r:id="R7650a02b63d1432b"/>
    <p:sldId xmlns:r="http://schemas.openxmlformats.org/officeDocument/2006/relationships" id="258" r:id="R8a7485f45be94b7f"/>
    <p:sldId xmlns:r="http://schemas.openxmlformats.org/officeDocument/2006/relationships" id="259" r:id="R20d78f7963c14749"/>
    <p:sldId xmlns:r="http://schemas.openxmlformats.org/officeDocument/2006/relationships" id="260" r:id="R6e02e1923d1745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26b9de546f4b50" /><Relationship Type="http://schemas.openxmlformats.org/officeDocument/2006/relationships/slide" Target="/ppt/slides/slide1.xml" Id="R37038093f7334e83" /><Relationship Type="http://schemas.openxmlformats.org/officeDocument/2006/relationships/slide" Target="/ppt/slides/slide2.xml" Id="R7650a02b63d1432b" /><Relationship Type="http://schemas.openxmlformats.org/officeDocument/2006/relationships/slide" Target="/ppt/slides/slide3.xml" Id="R8a7485f45be94b7f" /><Relationship Type="http://schemas.openxmlformats.org/officeDocument/2006/relationships/slide" Target="/ppt/slides/slide4.xml" Id="R20d78f7963c14749" /><Relationship Type="http://schemas.openxmlformats.org/officeDocument/2006/relationships/slide" Target="/ppt/slides/slide5.xml" Id="R6e02e1923d1745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f7829bca6449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a18b878f3453b" /><Relationship Type="http://schemas.openxmlformats.org/officeDocument/2006/relationships/theme" Target="/ppt/slideMasters/theme/theme1.xml" Id="R21e5a0f3ebe945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5a18b878f345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8e10bb68cd40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b3ac2e38e47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52cc6eec846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7ab3a65e542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53be5841384b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ÅRSTAD SOKN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ÅRSTAD SOKN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ÅRSTAD SOKN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ÅRSTAD SOKN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ÅRSTAD SOKN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ÅRSTAD SOKN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Jonas Lies vei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59 32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Aarstad.menighet@bergen.kirken.no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www.bergen.kirken.no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976 994 302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ÅRSTAD SOKN</a:t>
            </a:r>
          </a:p>
        </p:txBody>
      </p:sp>
    </p:spTree>
  </p:cSld>
  <p:clrMapOvr>
    <a:masterClrMapping xmlns:a="http://schemas.openxmlformats.org/drawingml/2006/main"/>
  </p:clrMapOvr>
</p:sld>
</file>