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45c152c98b4c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d63ac7d5264203"/>
  </p:sldMasterIdLst>
  <p:sldIdLst>
    <p:sldId xmlns:r="http://schemas.openxmlformats.org/officeDocument/2006/relationships" id="256" r:id="R932c1ef1713c4cfc"/>
    <p:sldId xmlns:r="http://schemas.openxmlformats.org/officeDocument/2006/relationships" id="257" r:id="Rca51006ac80445a7"/>
    <p:sldId xmlns:r="http://schemas.openxmlformats.org/officeDocument/2006/relationships" id="258" r:id="Rb5368eb82d5c4e97"/>
    <p:sldId xmlns:r="http://schemas.openxmlformats.org/officeDocument/2006/relationships" id="259" r:id="R8806f00f69914920"/>
    <p:sldId xmlns:r="http://schemas.openxmlformats.org/officeDocument/2006/relationships" id="260" r:id="R0a14401916c341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d63ac7d5264203" /><Relationship Type="http://schemas.openxmlformats.org/officeDocument/2006/relationships/slide" Target="/ppt/slides/slide1.xml" Id="R932c1ef1713c4cfc" /><Relationship Type="http://schemas.openxmlformats.org/officeDocument/2006/relationships/slide" Target="/ppt/slides/slide2.xml" Id="Rca51006ac80445a7" /><Relationship Type="http://schemas.openxmlformats.org/officeDocument/2006/relationships/slide" Target="/ppt/slides/slide3.xml" Id="Rb5368eb82d5c4e97" /><Relationship Type="http://schemas.openxmlformats.org/officeDocument/2006/relationships/slide" Target="/ppt/slides/slide4.xml" Id="R8806f00f69914920" /><Relationship Type="http://schemas.openxmlformats.org/officeDocument/2006/relationships/slide" Target="/ppt/slides/slide5.xml" Id="R0a14401916c341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f1aadd9f5e4b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22bd15fb394d78" /><Relationship Type="http://schemas.openxmlformats.org/officeDocument/2006/relationships/theme" Target="/ppt/slideMasters/theme/theme1.xml" Id="R394c728fba6f42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22bd15fb394d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c1c496e93d4d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2e364b53849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8f4c2f34e45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951de57f841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8ddb7376744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LØVSTAKKSIDEN SOKN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LØVSTAKKSIDEN SOKN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LØVSTAKKSIDEN SOKN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LØVSTAKKSIDEN SOKN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LØVSTAKKSIDEN SOKN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LØVSTAKKSIDEN SOKN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Hordagaten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5055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30 81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lovstakksiden.menighet.bergen@kirken.no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www.bergen.kirken.no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976 994 221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LØVSTAKKSIDEN SOKN</a:t>
            </a:r>
          </a:p>
        </p:txBody>
      </p:sp>
    </p:spTree>
  </p:cSld>
  <p:clrMapOvr>
    <a:masterClrMapping xmlns:a="http://schemas.openxmlformats.org/drawingml/2006/main"/>
  </p:clrMapOvr>
</p:sld>
</file>