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24145a953e64e9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79c3832e51041e4"/>
  </p:sldMasterIdLst>
  <p:sldIdLst>
    <p:sldId xmlns:r="http://schemas.openxmlformats.org/officeDocument/2006/relationships" id="256" r:id="Rc61a8a0051024695"/>
    <p:sldId xmlns:r="http://schemas.openxmlformats.org/officeDocument/2006/relationships" id="257" r:id="R2ef94e3119aa4dbd"/>
    <p:sldId xmlns:r="http://schemas.openxmlformats.org/officeDocument/2006/relationships" id="258" r:id="R99828df7b4554f6d"/>
    <p:sldId xmlns:r="http://schemas.openxmlformats.org/officeDocument/2006/relationships" id="259" r:id="Re098f7dcdb7f4590"/>
    <p:sldId xmlns:r="http://schemas.openxmlformats.org/officeDocument/2006/relationships" id="260" r:id="R1804c4c2b8a349f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79c3832e51041e4" /><Relationship Type="http://schemas.openxmlformats.org/officeDocument/2006/relationships/slide" Target="/ppt/slides/slide1.xml" Id="Rc61a8a0051024695" /><Relationship Type="http://schemas.openxmlformats.org/officeDocument/2006/relationships/slide" Target="/ppt/slides/slide2.xml" Id="R2ef94e3119aa4dbd" /><Relationship Type="http://schemas.openxmlformats.org/officeDocument/2006/relationships/slide" Target="/ppt/slides/slide3.xml" Id="R99828df7b4554f6d" /><Relationship Type="http://schemas.openxmlformats.org/officeDocument/2006/relationships/slide" Target="/ppt/slides/slide4.xml" Id="Re098f7dcdb7f4590" /><Relationship Type="http://schemas.openxmlformats.org/officeDocument/2006/relationships/slide" Target="/ppt/slides/slide5.xml" Id="R1804c4c2b8a349f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308890c068948b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ccd1b8d64c475b" /><Relationship Type="http://schemas.openxmlformats.org/officeDocument/2006/relationships/theme" Target="/ppt/slideMasters/theme/theme1.xml" Id="R79482fc171d94ef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dccd1b8d64c475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a25e8a4b5a47b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d74bf14d7c4aa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ff3f76817f447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845bd3caa8401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a575c9da954eb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STORETVEIT SOKN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STORETVEIT SOKN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STORETVEIT SOKN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STORETVEIT SOKN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STORETVEIT SOKN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STORETVEIT SOKN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Kirkevegen 27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5072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30 81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storetveit.menighet.bergen@kirken.no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www.kirken.no/storetveit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976 994 213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STORETVEIT SOKN</a:t>
            </a:r>
          </a:p>
        </p:txBody>
      </p:sp>
    </p:spTree>
  </p:cSld>
  <p:clrMapOvr>
    <a:masterClrMapping xmlns:a="http://schemas.openxmlformats.org/drawingml/2006/main"/>
  </p:clrMapOvr>
</p:sld>
</file>