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e22156e51643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be4d0b3af440cf"/>
  </p:sldMasterIdLst>
  <p:sldIdLst>
    <p:sldId xmlns:r="http://schemas.openxmlformats.org/officeDocument/2006/relationships" id="256" r:id="Rd02da0442f9a4ded"/>
    <p:sldId xmlns:r="http://schemas.openxmlformats.org/officeDocument/2006/relationships" id="257" r:id="R49e6ddae1481441e"/>
    <p:sldId xmlns:r="http://schemas.openxmlformats.org/officeDocument/2006/relationships" id="258" r:id="R35c5803fc0d04d9f"/>
    <p:sldId xmlns:r="http://schemas.openxmlformats.org/officeDocument/2006/relationships" id="259" r:id="Rff6c45315d2d4379"/>
    <p:sldId xmlns:r="http://schemas.openxmlformats.org/officeDocument/2006/relationships" id="260" r:id="R0ddc4de6349b4e46"/>
    <p:sldId xmlns:r="http://schemas.openxmlformats.org/officeDocument/2006/relationships" id="261" r:id="Rcbab65f9173442b0"/>
    <p:sldId xmlns:r="http://schemas.openxmlformats.org/officeDocument/2006/relationships" id="262" r:id="R4f4363a683ce45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be4d0b3af440cf" /><Relationship Type="http://schemas.openxmlformats.org/officeDocument/2006/relationships/slide" Target="/ppt/slides/slide1.xml" Id="Rd02da0442f9a4ded" /><Relationship Type="http://schemas.openxmlformats.org/officeDocument/2006/relationships/slide" Target="/ppt/slides/slide2.xml" Id="R49e6ddae1481441e" /><Relationship Type="http://schemas.openxmlformats.org/officeDocument/2006/relationships/slide" Target="/ppt/slides/slide3.xml" Id="R35c5803fc0d04d9f" /><Relationship Type="http://schemas.openxmlformats.org/officeDocument/2006/relationships/slide" Target="/ppt/slides/slide4.xml" Id="Rff6c45315d2d4379" /><Relationship Type="http://schemas.openxmlformats.org/officeDocument/2006/relationships/slide" Target="/ppt/slides/slide5.xml" Id="R0ddc4de6349b4e46" /><Relationship Type="http://schemas.openxmlformats.org/officeDocument/2006/relationships/slide" Target="/ppt/slides/slide6.xml" Id="Rcbab65f9173442b0" /><Relationship Type="http://schemas.openxmlformats.org/officeDocument/2006/relationships/slide" Target="/ppt/slides/slide7.xml" Id="R4f4363a683ce45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b01f5abd234c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305b9c97a4a55" /><Relationship Type="http://schemas.openxmlformats.org/officeDocument/2006/relationships/theme" Target="/ppt/slideMasters/theme/theme1.xml" Id="R58bf3172e5d74a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6305b9c97a4a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ed57b33a64a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96a61e95e4a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ed130abab4c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cd18750394f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e77d5e6f5b42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cf9cc6862a4e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f258c2be349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JOHANNES NILSEN HANDLERI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NILSEN HANDLERI AS ble etablert [år] og holder til i Mehamn.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8 338 426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698 653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399 247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519 976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6 979 081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MARIE TAGESDATTER FAGERHEIM  –  34,0 %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Værveien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9770 Mehamn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976 969 421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