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d42825b0ed4e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8730a833042d8"/>
  </p:sldMasterIdLst>
  <p:sldIdLst>
    <p:sldId xmlns:r="http://schemas.openxmlformats.org/officeDocument/2006/relationships" id="256" r:id="R8c5c38a968ab484b"/>
    <p:sldId xmlns:r="http://schemas.openxmlformats.org/officeDocument/2006/relationships" id="257" r:id="Rd65f9097e9144ada"/>
    <p:sldId xmlns:r="http://schemas.openxmlformats.org/officeDocument/2006/relationships" id="258" r:id="R7f311121d0374574"/>
    <p:sldId xmlns:r="http://schemas.openxmlformats.org/officeDocument/2006/relationships" id="259" r:id="Rf96aa6ee50d04752"/>
    <p:sldId xmlns:r="http://schemas.openxmlformats.org/officeDocument/2006/relationships" id="260" r:id="R50739a3c4d474510"/>
    <p:sldId xmlns:r="http://schemas.openxmlformats.org/officeDocument/2006/relationships" id="261" r:id="R5f7d566006da466b"/>
    <p:sldId xmlns:r="http://schemas.openxmlformats.org/officeDocument/2006/relationships" id="262" r:id="R941f1e025a0245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8730a833042d8" /><Relationship Type="http://schemas.openxmlformats.org/officeDocument/2006/relationships/slide" Target="/ppt/slides/slide1.xml" Id="R8c5c38a968ab484b" /><Relationship Type="http://schemas.openxmlformats.org/officeDocument/2006/relationships/slide" Target="/ppt/slides/slide2.xml" Id="Rd65f9097e9144ada" /><Relationship Type="http://schemas.openxmlformats.org/officeDocument/2006/relationships/slide" Target="/ppt/slides/slide3.xml" Id="R7f311121d0374574" /><Relationship Type="http://schemas.openxmlformats.org/officeDocument/2006/relationships/slide" Target="/ppt/slides/slide4.xml" Id="Rf96aa6ee50d04752" /><Relationship Type="http://schemas.openxmlformats.org/officeDocument/2006/relationships/slide" Target="/ppt/slides/slide5.xml" Id="R50739a3c4d474510" /><Relationship Type="http://schemas.openxmlformats.org/officeDocument/2006/relationships/slide" Target="/ppt/slides/slide6.xml" Id="R5f7d566006da466b" /><Relationship Type="http://schemas.openxmlformats.org/officeDocument/2006/relationships/slide" Target="/ppt/slides/slide7.xml" Id="R941f1e025a0245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e138ae2f6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82bc06ab14075" /><Relationship Type="http://schemas.openxmlformats.org/officeDocument/2006/relationships/theme" Target="/ppt/slideMasters/theme/theme1.xml" Id="Rb0d87b33777747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82bc06ab140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b162cfdd6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8fe37b7fa47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6d045471b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8d3ba8edf47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66c4084dc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1bd605b8440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7ecf6241b4d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STOA MØBELSENTER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 MØBELSENTER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14 761 264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LEIF MANGOR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JAN ROGER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SKJÆVESTAD VERONICA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Åsbieveien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05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post.arendal@mobelringen.no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