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f7dbc4dc3b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3d0c7d24b4384"/>
  </p:sldMasterIdLst>
  <p:sldIdLst>
    <p:sldId xmlns:r="http://schemas.openxmlformats.org/officeDocument/2006/relationships" id="256" r:id="R13d0aa2830aa4034"/>
    <p:sldId xmlns:r="http://schemas.openxmlformats.org/officeDocument/2006/relationships" id="257" r:id="R0e1b9dd5a3aa457e"/>
    <p:sldId xmlns:r="http://schemas.openxmlformats.org/officeDocument/2006/relationships" id="258" r:id="R67fe86d41e7b45c6"/>
    <p:sldId xmlns:r="http://schemas.openxmlformats.org/officeDocument/2006/relationships" id="259" r:id="Rab517e6882a340bd"/>
    <p:sldId xmlns:r="http://schemas.openxmlformats.org/officeDocument/2006/relationships" id="260" r:id="Rc53fdafd4d9c40b2"/>
    <p:sldId xmlns:r="http://schemas.openxmlformats.org/officeDocument/2006/relationships" id="261" r:id="R2ec5e6798ec34732"/>
    <p:sldId xmlns:r="http://schemas.openxmlformats.org/officeDocument/2006/relationships" id="262" r:id="R0ae5ff7be8fd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3d0c7d24b4384" /><Relationship Type="http://schemas.openxmlformats.org/officeDocument/2006/relationships/slide" Target="/ppt/slides/slide1.xml" Id="R13d0aa2830aa4034" /><Relationship Type="http://schemas.openxmlformats.org/officeDocument/2006/relationships/slide" Target="/ppt/slides/slide2.xml" Id="R0e1b9dd5a3aa457e" /><Relationship Type="http://schemas.openxmlformats.org/officeDocument/2006/relationships/slide" Target="/ppt/slides/slide3.xml" Id="R67fe86d41e7b45c6" /><Relationship Type="http://schemas.openxmlformats.org/officeDocument/2006/relationships/slide" Target="/ppt/slides/slide4.xml" Id="Rab517e6882a340bd" /><Relationship Type="http://schemas.openxmlformats.org/officeDocument/2006/relationships/slide" Target="/ppt/slides/slide5.xml" Id="Rc53fdafd4d9c40b2" /><Relationship Type="http://schemas.openxmlformats.org/officeDocument/2006/relationships/slide" Target="/ppt/slides/slide6.xml" Id="R2ec5e6798ec34732" /><Relationship Type="http://schemas.openxmlformats.org/officeDocument/2006/relationships/slide" Target="/ppt/slides/slide7.xml" Id="R0ae5ff7be8fd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2279180a846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52eddcff4136" /><Relationship Type="http://schemas.openxmlformats.org/officeDocument/2006/relationships/theme" Target="/ppt/slideMasters/theme/theme1.xml" Id="Rc6f90bb04a93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1452eddcff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f4f8a939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f5d80b80c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87700b3b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f4bd54455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c9dcef2bb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2298ad5fc44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90d1014a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HOTELLDRIFT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84 125 054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12 816 298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10 611 515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2 584 022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26 997 599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GELATHO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OLFA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RODAPE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HALSHAMN DAN ROBERT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VERMUNDSEN SVEIN ATLE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ODDVAR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84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976 950 070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