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a66fc2dfe2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04b8c2f2e460a"/>
  </p:sldMasterIdLst>
  <p:sldIdLst>
    <p:sldId xmlns:r="http://schemas.openxmlformats.org/officeDocument/2006/relationships" id="256" r:id="R20117d819b9d46ec"/>
    <p:sldId xmlns:r="http://schemas.openxmlformats.org/officeDocument/2006/relationships" id="257" r:id="R8d0374a58a30451e"/>
    <p:sldId xmlns:r="http://schemas.openxmlformats.org/officeDocument/2006/relationships" id="258" r:id="Rd896252ed52b4e6e"/>
    <p:sldId xmlns:r="http://schemas.openxmlformats.org/officeDocument/2006/relationships" id="259" r:id="R8f809564a4ab4f28"/>
    <p:sldId xmlns:r="http://schemas.openxmlformats.org/officeDocument/2006/relationships" id="260" r:id="R8c1e002e9254415a"/>
    <p:sldId xmlns:r="http://schemas.openxmlformats.org/officeDocument/2006/relationships" id="261" r:id="Ra193e6b008674dbd"/>
    <p:sldId xmlns:r="http://schemas.openxmlformats.org/officeDocument/2006/relationships" id="262" r:id="Ra480807f628345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04b8c2f2e460a" /><Relationship Type="http://schemas.openxmlformats.org/officeDocument/2006/relationships/slide" Target="/ppt/slides/slide1.xml" Id="R20117d819b9d46ec" /><Relationship Type="http://schemas.openxmlformats.org/officeDocument/2006/relationships/slide" Target="/ppt/slides/slide2.xml" Id="R8d0374a58a30451e" /><Relationship Type="http://schemas.openxmlformats.org/officeDocument/2006/relationships/slide" Target="/ppt/slides/slide3.xml" Id="Rd896252ed52b4e6e" /><Relationship Type="http://schemas.openxmlformats.org/officeDocument/2006/relationships/slide" Target="/ppt/slides/slide4.xml" Id="R8f809564a4ab4f28" /><Relationship Type="http://schemas.openxmlformats.org/officeDocument/2006/relationships/slide" Target="/ppt/slides/slide5.xml" Id="R8c1e002e9254415a" /><Relationship Type="http://schemas.openxmlformats.org/officeDocument/2006/relationships/slide" Target="/ppt/slides/slide6.xml" Id="Ra193e6b008674dbd" /><Relationship Type="http://schemas.openxmlformats.org/officeDocument/2006/relationships/slide" Target="/ppt/slides/slide7.xml" Id="Ra480807f628345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70b2ea7c2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1354ec26c4aea" /><Relationship Type="http://schemas.openxmlformats.org/officeDocument/2006/relationships/theme" Target="/ppt/slideMasters/theme/theme1.xml" Id="R62bb5cf3d296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1354ec26c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7b4af9560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e74e9b35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c7a849943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d4ad0fc56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912abc0c042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14b4d548040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3a431ecd9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LAFT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LAFT EIENDOM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MIMEKS INVEST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KIRKEENGEN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Sylvsmedvegen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stlagr@online.no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976 908 821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