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ffeaadf19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9f119770d48d6"/>
  </p:sldMasterIdLst>
  <p:sldIdLst>
    <p:sldId xmlns:r="http://schemas.openxmlformats.org/officeDocument/2006/relationships" id="256" r:id="R8270f05ad69b4e5d"/>
    <p:sldId xmlns:r="http://schemas.openxmlformats.org/officeDocument/2006/relationships" id="257" r:id="R15acf64ec9a642c9"/>
    <p:sldId xmlns:r="http://schemas.openxmlformats.org/officeDocument/2006/relationships" id="258" r:id="Rf37777617887435e"/>
    <p:sldId xmlns:r="http://schemas.openxmlformats.org/officeDocument/2006/relationships" id="259" r:id="R6f37d89a217c44c0"/>
    <p:sldId xmlns:r="http://schemas.openxmlformats.org/officeDocument/2006/relationships" id="260" r:id="R5fd33c04734f4a32"/>
    <p:sldId xmlns:r="http://schemas.openxmlformats.org/officeDocument/2006/relationships" id="261" r:id="Rbfb2fde156e441a2"/>
    <p:sldId xmlns:r="http://schemas.openxmlformats.org/officeDocument/2006/relationships" id="262" r:id="R1efa600f13ce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9f119770d48d6" /><Relationship Type="http://schemas.openxmlformats.org/officeDocument/2006/relationships/slide" Target="/ppt/slides/slide1.xml" Id="R8270f05ad69b4e5d" /><Relationship Type="http://schemas.openxmlformats.org/officeDocument/2006/relationships/slide" Target="/ppt/slides/slide2.xml" Id="R15acf64ec9a642c9" /><Relationship Type="http://schemas.openxmlformats.org/officeDocument/2006/relationships/slide" Target="/ppt/slides/slide3.xml" Id="Rf37777617887435e" /><Relationship Type="http://schemas.openxmlformats.org/officeDocument/2006/relationships/slide" Target="/ppt/slides/slide4.xml" Id="R6f37d89a217c44c0" /><Relationship Type="http://schemas.openxmlformats.org/officeDocument/2006/relationships/slide" Target="/ppt/slides/slide5.xml" Id="R5fd33c04734f4a32" /><Relationship Type="http://schemas.openxmlformats.org/officeDocument/2006/relationships/slide" Target="/ppt/slides/slide6.xml" Id="Rbfb2fde156e441a2" /><Relationship Type="http://schemas.openxmlformats.org/officeDocument/2006/relationships/slide" Target="/ppt/slides/slide7.xml" Id="R1efa600f13ce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db9cf2ac0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213d56d28483f" /><Relationship Type="http://schemas.openxmlformats.org/officeDocument/2006/relationships/theme" Target="/ppt/slideMasters/theme/theme1.xml" Id="R08ee0f81b46e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213d56d2848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c5c362101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4714274a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9816798f5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e4e13eab9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405e7379540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02c585b2c47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efaaae157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