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5263620e644c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3b675909f84756"/>
  </p:sldMasterIdLst>
  <p:sldIdLst>
    <p:sldId xmlns:r="http://schemas.openxmlformats.org/officeDocument/2006/relationships" id="256" r:id="Rde4e2595eabd48bd"/>
    <p:sldId xmlns:r="http://schemas.openxmlformats.org/officeDocument/2006/relationships" id="257" r:id="R909d2e6bc9224e0d"/>
    <p:sldId xmlns:r="http://schemas.openxmlformats.org/officeDocument/2006/relationships" id="258" r:id="Rc571da1d6b3a4d71"/>
    <p:sldId xmlns:r="http://schemas.openxmlformats.org/officeDocument/2006/relationships" id="259" r:id="Rdfce96cd6dd84469"/>
    <p:sldId xmlns:r="http://schemas.openxmlformats.org/officeDocument/2006/relationships" id="260" r:id="R0f1026a3e4ff4bd0"/>
    <p:sldId xmlns:r="http://schemas.openxmlformats.org/officeDocument/2006/relationships" id="261" r:id="Reaa5efb19af34afb"/>
    <p:sldId xmlns:r="http://schemas.openxmlformats.org/officeDocument/2006/relationships" id="262" r:id="R20aa2fc3cba3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b675909f84756" /><Relationship Type="http://schemas.openxmlformats.org/officeDocument/2006/relationships/slide" Target="/ppt/slides/slide1.xml" Id="Rde4e2595eabd48bd" /><Relationship Type="http://schemas.openxmlformats.org/officeDocument/2006/relationships/slide" Target="/ppt/slides/slide2.xml" Id="R909d2e6bc9224e0d" /><Relationship Type="http://schemas.openxmlformats.org/officeDocument/2006/relationships/slide" Target="/ppt/slides/slide3.xml" Id="Rc571da1d6b3a4d71" /><Relationship Type="http://schemas.openxmlformats.org/officeDocument/2006/relationships/slide" Target="/ppt/slides/slide4.xml" Id="Rdfce96cd6dd84469" /><Relationship Type="http://schemas.openxmlformats.org/officeDocument/2006/relationships/slide" Target="/ppt/slides/slide5.xml" Id="R0f1026a3e4ff4bd0" /><Relationship Type="http://schemas.openxmlformats.org/officeDocument/2006/relationships/slide" Target="/ppt/slides/slide6.xml" Id="Reaa5efb19af34afb" /><Relationship Type="http://schemas.openxmlformats.org/officeDocument/2006/relationships/slide" Target="/ppt/slides/slide7.xml" Id="R20aa2fc3cba3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af8aefe5445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c5c8735204d09" /><Relationship Type="http://schemas.openxmlformats.org/officeDocument/2006/relationships/theme" Target="/ppt/slideMasters/theme/theme1.xml" Id="R9672f18ea29044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bc5c8735204d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6605f98fb4c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798614d344c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3709d8c4245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b3058c0f643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1b5eb29f546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a0904535e4b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9077cad0749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VARUA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VARUA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VARUA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VARUA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VARUA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VARUA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−161 644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1 169 383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7 326 985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7 376 461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VARUA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MANDAL ÅSMUND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VARUA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allé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976 878 337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VARUA INVEST AS</a:t>
            </a:r>
          </a:p>
        </p:txBody>
      </p:sp>
    </p:spTree>
  </p:cSld>
  <p:clrMapOvr>
    <a:masterClrMapping xmlns:a="http://schemas.openxmlformats.org/drawingml/2006/main"/>
  </p:clrMapOvr>
</p:sld>
</file>