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55c74efa3b45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e66c994fea4f5b"/>
  </p:sldMasterIdLst>
  <p:sldIdLst>
    <p:sldId xmlns:r="http://schemas.openxmlformats.org/officeDocument/2006/relationships" id="256" r:id="Rbc1b166250b74929"/>
    <p:sldId xmlns:r="http://schemas.openxmlformats.org/officeDocument/2006/relationships" id="257" r:id="Rad2d6927050d475a"/>
    <p:sldId xmlns:r="http://schemas.openxmlformats.org/officeDocument/2006/relationships" id="258" r:id="R8162d1cb82294d50"/>
    <p:sldId xmlns:r="http://schemas.openxmlformats.org/officeDocument/2006/relationships" id="259" r:id="R776c2b35f28d4078"/>
    <p:sldId xmlns:r="http://schemas.openxmlformats.org/officeDocument/2006/relationships" id="260" r:id="R4434869b6d23422e"/>
    <p:sldId xmlns:r="http://schemas.openxmlformats.org/officeDocument/2006/relationships" id="261" r:id="Rc3dea72096ac48a8"/>
    <p:sldId xmlns:r="http://schemas.openxmlformats.org/officeDocument/2006/relationships" id="262" r:id="Rd59c00ac909341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e66c994fea4f5b" /><Relationship Type="http://schemas.openxmlformats.org/officeDocument/2006/relationships/slide" Target="/ppt/slides/slide1.xml" Id="Rbc1b166250b74929" /><Relationship Type="http://schemas.openxmlformats.org/officeDocument/2006/relationships/slide" Target="/ppt/slides/slide2.xml" Id="Rad2d6927050d475a" /><Relationship Type="http://schemas.openxmlformats.org/officeDocument/2006/relationships/slide" Target="/ppt/slides/slide3.xml" Id="R8162d1cb82294d50" /><Relationship Type="http://schemas.openxmlformats.org/officeDocument/2006/relationships/slide" Target="/ppt/slides/slide4.xml" Id="R776c2b35f28d4078" /><Relationship Type="http://schemas.openxmlformats.org/officeDocument/2006/relationships/slide" Target="/ppt/slides/slide5.xml" Id="R4434869b6d23422e" /><Relationship Type="http://schemas.openxmlformats.org/officeDocument/2006/relationships/slide" Target="/ppt/slides/slide6.xml" Id="Rc3dea72096ac48a8" /><Relationship Type="http://schemas.openxmlformats.org/officeDocument/2006/relationships/slide" Target="/ppt/slides/slide7.xml" Id="Rd59c00ac909341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064fa35a0249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1540a9f2b14a9b" /><Relationship Type="http://schemas.openxmlformats.org/officeDocument/2006/relationships/theme" Target="/ppt/slideMasters/theme/theme1.xml" Id="R55052d202eaa4d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1540a9f2b14a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fcc8045d2f4c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03b7d03cf42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f59319fe6546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b8e3aa0fda4e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c6bceb3d5c42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61eb36015e4b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2f04977be4d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HJØRNERUD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HJØRNERUD AS ble etablert [år] og holder til i Spydeberg.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991 153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132 921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73 722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16 095 488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17 698 949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HJØRNERUD DAG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1820 Spydeberg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976 843 681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AS</a:t>
            </a:r>
          </a:p>
        </p:txBody>
      </p:sp>
    </p:spTree>
  </p:cSld>
  <p:clrMapOvr>
    <a:masterClrMapping xmlns:a="http://schemas.openxmlformats.org/drawingml/2006/main"/>
  </p:clrMapOvr>
</p:sld>
</file>