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2759a4cea745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26172c5d434ddf"/>
  </p:sldMasterIdLst>
  <p:sldIdLst>
    <p:sldId xmlns:r="http://schemas.openxmlformats.org/officeDocument/2006/relationships" id="256" r:id="R3fefe9c8fe084a33"/>
    <p:sldId xmlns:r="http://schemas.openxmlformats.org/officeDocument/2006/relationships" id="257" r:id="R5b965d9d924c47f3"/>
    <p:sldId xmlns:r="http://schemas.openxmlformats.org/officeDocument/2006/relationships" id="258" r:id="R3c38ace62e0f42f4"/>
    <p:sldId xmlns:r="http://schemas.openxmlformats.org/officeDocument/2006/relationships" id="259" r:id="R169f09d9233b4708"/>
    <p:sldId xmlns:r="http://schemas.openxmlformats.org/officeDocument/2006/relationships" id="260" r:id="Rd887e6497b4d402d"/>
    <p:sldId xmlns:r="http://schemas.openxmlformats.org/officeDocument/2006/relationships" id="261" r:id="R11283d4f334544bc"/>
    <p:sldId xmlns:r="http://schemas.openxmlformats.org/officeDocument/2006/relationships" id="262" r:id="Rd4c20d04ba7c42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26172c5d434ddf" /><Relationship Type="http://schemas.openxmlformats.org/officeDocument/2006/relationships/slide" Target="/ppt/slides/slide1.xml" Id="R3fefe9c8fe084a33" /><Relationship Type="http://schemas.openxmlformats.org/officeDocument/2006/relationships/slide" Target="/ppt/slides/slide2.xml" Id="R5b965d9d924c47f3" /><Relationship Type="http://schemas.openxmlformats.org/officeDocument/2006/relationships/slide" Target="/ppt/slides/slide3.xml" Id="R3c38ace62e0f42f4" /><Relationship Type="http://schemas.openxmlformats.org/officeDocument/2006/relationships/slide" Target="/ppt/slides/slide4.xml" Id="R169f09d9233b4708" /><Relationship Type="http://schemas.openxmlformats.org/officeDocument/2006/relationships/slide" Target="/ppt/slides/slide5.xml" Id="Rd887e6497b4d402d" /><Relationship Type="http://schemas.openxmlformats.org/officeDocument/2006/relationships/slide" Target="/ppt/slides/slide6.xml" Id="R11283d4f334544bc" /><Relationship Type="http://schemas.openxmlformats.org/officeDocument/2006/relationships/slide" Target="/ppt/slides/slide7.xml" Id="Rd4c20d04ba7c42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8ddaddaf1e4c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da54f18db4c86" /><Relationship Type="http://schemas.openxmlformats.org/officeDocument/2006/relationships/theme" Target="/ppt/slideMasters/theme/theme1.xml" Id="R5d0f6a5fc04e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7da54f18db4c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40cf115e1420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ecfa9b8434b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beb015cb744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115337ac04e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afd20e6d04b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a99b99bed43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f5bfbbb5847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 HALVORSEN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 HALVORSEN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38 020 906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1 074 065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7 795 840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14 406 919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RYNNING-TØNNESEN MAGNUS E  –  39,9 %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SAGENE MODELLVERKSTED AS  –  26,3 %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STORDAL ASGEIR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Rosenborggata 19A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23 38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www.sh-arkitekter.no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976 842 006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 HALVORSEN ARKITEKTER AS</a:t>
            </a:r>
          </a:p>
        </p:txBody>
      </p:sp>
    </p:spTree>
  </p:cSld>
  <p:clrMapOvr>
    <a:masterClrMapping xmlns:a="http://schemas.openxmlformats.org/drawingml/2006/main"/>
  </p:clrMapOvr>
</p:sld>
</file>