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d066fb14a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8ef1f79354734"/>
  </p:sldMasterIdLst>
  <p:sldIdLst>
    <p:sldId xmlns:r="http://schemas.openxmlformats.org/officeDocument/2006/relationships" id="256" r:id="Rc8798e7c22a04032"/>
    <p:sldId xmlns:r="http://schemas.openxmlformats.org/officeDocument/2006/relationships" id="257" r:id="Rb3e91cc4ffa94526"/>
    <p:sldId xmlns:r="http://schemas.openxmlformats.org/officeDocument/2006/relationships" id="258" r:id="R08fd43a8bf224043"/>
    <p:sldId xmlns:r="http://schemas.openxmlformats.org/officeDocument/2006/relationships" id="259" r:id="Ra84a5e5609744bcc"/>
    <p:sldId xmlns:r="http://schemas.openxmlformats.org/officeDocument/2006/relationships" id="260" r:id="R63b33db3375f4f1c"/>
    <p:sldId xmlns:r="http://schemas.openxmlformats.org/officeDocument/2006/relationships" id="261" r:id="Rdd725057f959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8ef1f79354734" /><Relationship Type="http://schemas.openxmlformats.org/officeDocument/2006/relationships/slide" Target="/ppt/slides/slide1.xml" Id="Rc8798e7c22a04032" /><Relationship Type="http://schemas.openxmlformats.org/officeDocument/2006/relationships/slide" Target="/ppt/slides/slide2.xml" Id="Rb3e91cc4ffa94526" /><Relationship Type="http://schemas.openxmlformats.org/officeDocument/2006/relationships/slide" Target="/ppt/slides/slide3.xml" Id="R08fd43a8bf224043" /><Relationship Type="http://schemas.openxmlformats.org/officeDocument/2006/relationships/slide" Target="/ppt/slides/slide4.xml" Id="Ra84a5e5609744bcc" /><Relationship Type="http://schemas.openxmlformats.org/officeDocument/2006/relationships/slide" Target="/ppt/slides/slide5.xml" Id="R63b33db3375f4f1c" /><Relationship Type="http://schemas.openxmlformats.org/officeDocument/2006/relationships/slide" Target="/ppt/slides/slide6.xml" Id="Rdd725057f959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8c25ef152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da8414823444c" /><Relationship Type="http://schemas.openxmlformats.org/officeDocument/2006/relationships/theme" Target="/ppt/slideMasters/theme/theme1.xml" Id="R62545240111149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0da8414823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74a32e456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5ba9e9fe2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913f22eac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64db0229741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7c8e0b8f242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e698ad938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JERNBANEETATENS SAMFUNDSBYGNING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JERNBANEETATENS SAMFUNDSBYGNING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16 501 165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16 501 972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Norsk jernbaneforbund, 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976 813 596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