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2425ae1947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b8ff6724a4234"/>
  </p:sldMasterIdLst>
  <p:sldIdLst>
    <p:sldId xmlns:r="http://schemas.openxmlformats.org/officeDocument/2006/relationships" id="256" r:id="Reeabb2fdf0114de8"/>
    <p:sldId xmlns:r="http://schemas.openxmlformats.org/officeDocument/2006/relationships" id="257" r:id="R762e0484af684ba2"/>
    <p:sldId xmlns:r="http://schemas.openxmlformats.org/officeDocument/2006/relationships" id="258" r:id="Re5844bbf415646a7"/>
    <p:sldId xmlns:r="http://schemas.openxmlformats.org/officeDocument/2006/relationships" id="259" r:id="R91774531548145b0"/>
    <p:sldId xmlns:r="http://schemas.openxmlformats.org/officeDocument/2006/relationships" id="260" r:id="R8841fa53ee094f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b8ff6724a4234" /><Relationship Type="http://schemas.openxmlformats.org/officeDocument/2006/relationships/slide" Target="/ppt/slides/slide1.xml" Id="Reeabb2fdf0114de8" /><Relationship Type="http://schemas.openxmlformats.org/officeDocument/2006/relationships/slide" Target="/ppt/slides/slide2.xml" Id="R762e0484af684ba2" /><Relationship Type="http://schemas.openxmlformats.org/officeDocument/2006/relationships/slide" Target="/ppt/slides/slide3.xml" Id="Re5844bbf415646a7" /><Relationship Type="http://schemas.openxmlformats.org/officeDocument/2006/relationships/slide" Target="/ppt/slides/slide4.xml" Id="R91774531548145b0" /><Relationship Type="http://schemas.openxmlformats.org/officeDocument/2006/relationships/slide" Target="/ppt/slides/slide5.xml" Id="R8841fa53ee094f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657e80b2d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8a9f5abd4870" /><Relationship Type="http://schemas.openxmlformats.org/officeDocument/2006/relationships/theme" Target="/ppt/slideMasters/theme/theme1.xml" Id="R6ad50c685a91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58a9f5abd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5c7710ed4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1ed263b3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ae289782b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e118bb8d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b84bff5a9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