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b9b6960db3b4cf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21fa0b39cb34ecf"/>
  </p:sldMasterIdLst>
  <p:sldIdLst>
    <p:sldId xmlns:r="http://schemas.openxmlformats.org/officeDocument/2006/relationships" id="256" r:id="Ra620f4a230f94681"/>
    <p:sldId xmlns:r="http://schemas.openxmlformats.org/officeDocument/2006/relationships" id="257" r:id="R7e81af00e6794529"/>
    <p:sldId xmlns:r="http://schemas.openxmlformats.org/officeDocument/2006/relationships" id="258" r:id="R6b57366b72df4b03"/>
    <p:sldId xmlns:r="http://schemas.openxmlformats.org/officeDocument/2006/relationships" id="259" r:id="Re2715913652e42b0"/>
    <p:sldId xmlns:r="http://schemas.openxmlformats.org/officeDocument/2006/relationships" id="260" r:id="R28eee6af48244f85"/>
    <p:sldId xmlns:r="http://schemas.openxmlformats.org/officeDocument/2006/relationships" id="261" r:id="R0f475f16cb184f67"/>
    <p:sldId xmlns:r="http://schemas.openxmlformats.org/officeDocument/2006/relationships" id="262" r:id="R582cc6d1be6d456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1fa0b39cb34ecf" /><Relationship Type="http://schemas.openxmlformats.org/officeDocument/2006/relationships/slide" Target="/ppt/slides/slide1.xml" Id="Ra620f4a230f94681" /><Relationship Type="http://schemas.openxmlformats.org/officeDocument/2006/relationships/slide" Target="/ppt/slides/slide2.xml" Id="R7e81af00e6794529" /><Relationship Type="http://schemas.openxmlformats.org/officeDocument/2006/relationships/slide" Target="/ppt/slides/slide3.xml" Id="R6b57366b72df4b03" /><Relationship Type="http://schemas.openxmlformats.org/officeDocument/2006/relationships/slide" Target="/ppt/slides/slide4.xml" Id="Re2715913652e42b0" /><Relationship Type="http://schemas.openxmlformats.org/officeDocument/2006/relationships/slide" Target="/ppt/slides/slide5.xml" Id="R28eee6af48244f85" /><Relationship Type="http://schemas.openxmlformats.org/officeDocument/2006/relationships/slide" Target="/ppt/slides/slide6.xml" Id="R0f475f16cb184f67" /><Relationship Type="http://schemas.openxmlformats.org/officeDocument/2006/relationships/slide" Target="/ppt/slides/slide7.xml" Id="R582cc6d1be6d456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2ecdabebf94b7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bbfeacbc154272" /><Relationship Type="http://schemas.openxmlformats.org/officeDocument/2006/relationships/theme" Target="/ppt/slideMasters/theme/theme1.xml" Id="R490aa3433df340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bbbfeacbc15427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5eb5f7ae7a426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1ac5e91466454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4b2139b7db445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40ffeac7eb49c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f020a5f88f409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6219f7e3184ef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854b6a9cd5483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GREENCARRIER CONSOLIDATORS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GREENCARRIER CONSOLIDATORS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GREENCARRIER CONSOLIDATORS NORWAY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GREENCARRIER CONSOLIDATORS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GREENCARRIER CONSOLIDATORS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GREENCARRIER CONSOLIDATORS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10 549 308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−3 072 297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−3 051 625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1 054 391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2 918 720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GREENCARRIER CONSOLIDATORS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MARITIME FREIGHT IN GOTHENBURG AB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GREENCARRIER CONSOLIDATORS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Alf Bjerckes vei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marius.lien@mta.se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consolidators.greencarrier.com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976 771 613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GREENCARRIER CONSOLIDATORS NORWAY AS</a:t>
            </a:r>
          </a:p>
        </p:txBody>
      </p:sp>
    </p:spTree>
  </p:cSld>
  <p:clrMapOvr>
    <a:masterClrMapping xmlns:a="http://schemas.openxmlformats.org/drawingml/2006/main"/>
  </p:clrMapOvr>
</p:sld>
</file>