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f493ec920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d31c34e6e84cc1"/>
  </p:sldMasterIdLst>
  <p:sldIdLst>
    <p:sldId xmlns:r="http://schemas.openxmlformats.org/officeDocument/2006/relationships" id="256" r:id="R5734f5c1ee4048c5"/>
    <p:sldId xmlns:r="http://schemas.openxmlformats.org/officeDocument/2006/relationships" id="257" r:id="R438ce029f7a44819"/>
    <p:sldId xmlns:r="http://schemas.openxmlformats.org/officeDocument/2006/relationships" id="258" r:id="Ra9c9ff09f9324cec"/>
    <p:sldId xmlns:r="http://schemas.openxmlformats.org/officeDocument/2006/relationships" id="259" r:id="R68fded87268243e5"/>
    <p:sldId xmlns:r="http://schemas.openxmlformats.org/officeDocument/2006/relationships" id="260" r:id="R6d62341393aa475c"/>
    <p:sldId xmlns:r="http://schemas.openxmlformats.org/officeDocument/2006/relationships" id="261" r:id="R29559a5573c2459a"/>
    <p:sldId xmlns:r="http://schemas.openxmlformats.org/officeDocument/2006/relationships" id="262" r:id="R9f283aaba5e6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31c34e6e84cc1" /><Relationship Type="http://schemas.openxmlformats.org/officeDocument/2006/relationships/slide" Target="/ppt/slides/slide1.xml" Id="R5734f5c1ee4048c5" /><Relationship Type="http://schemas.openxmlformats.org/officeDocument/2006/relationships/slide" Target="/ppt/slides/slide2.xml" Id="R438ce029f7a44819" /><Relationship Type="http://schemas.openxmlformats.org/officeDocument/2006/relationships/slide" Target="/ppt/slides/slide3.xml" Id="Ra9c9ff09f9324cec" /><Relationship Type="http://schemas.openxmlformats.org/officeDocument/2006/relationships/slide" Target="/ppt/slides/slide4.xml" Id="R68fded87268243e5" /><Relationship Type="http://schemas.openxmlformats.org/officeDocument/2006/relationships/slide" Target="/ppt/slides/slide5.xml" Id="R6d62341393aa475c" /><Relationship Type="http://schemas.openxmlformats.org/officeDocument/2006/relationships/slide" Target="/ppt/slides/slide6.xml" Id="R29559a5573c2459a" /><Relationship Type="http://schemas.openxmlformats.org/officeDocument/2006/relationships/slide" Target="/ppt/slides/slide7.xml" Id="R9f283aaba5e6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ac611c07e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a3c12e60b4a8a" /><Relationship Type="http://schemas.openxmlformats.org/officeDocument/2006/relationships/theme" Target="/ppt/slideMasters/theme/theme1.xml" Id="Rbc28be7c5d38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a3c12e60b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1b4f432141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77e543eea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38374e23a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13ab7cb7e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6add57d34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8f3bcec5f4f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dc2f3a78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