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6b7854d8eb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05c04c4ab47ea"/>
  </p:sldMasterIdLst>
  <p:sldIdLst>
    <p:sldId xmlns:r="http://schemas.openxmlformats.org/officeDocument/2006/relationships" id="256" r:id="Ra33b8f7bdddc4534"/>
    <p:sldId xmlns:r="http://schemas.openxmlformats.org/officeDocument/2006/relationships" id="257" r:id="Rc63bc5700e4e4180"/>
    <p:sldId xmlns:r="http://schemas.openxmlformats.org/officeDocument/2006/relationships" id="258" r:id="Ra239338c07dd434a"/>
    <p:sldId xmlns:r="http://schemas.openxmlformats.org/officeDocument/2006/relationships" id="259" r:id="Rc8bbe48dbfe9432a"/>
    <p:sldId xmlns:r="http://schemas.openxmlformats.org/officeDocument/2006/relationships" id="260" r:id="Reaa57c83fae444ed"/>
    <p:sldId xmlns:r="http://schemas.openxmlformats.org/officeDocument/2006/relationships" id="261" r:id="Rf0317fbf9174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05c04c4ab47ea" /><Relationship Type="http://schemas.openxmlformats.org/officeDocument/2006/relationships/slide" Target="/ppt/slides/slide1.xml" Id="Ra33b8f7bdddc4534" /><Relationship Type="http://schemas.openxmlformats.org/officeDocument/2006/relationships/slide" Target="/ppt/slides/slide2.xml" Id="Rc63bc5700e4e4180" /><Relationship Type="http://schemas.openxmlformats.org/officeDocument/2006/relationships/slide" Target="/ppt/slides/slide3.xml" Id="Ra239338c07dd434a" /><Relationship Type="http://schemas.openxmlformats.org/officeDocument/2006/relationships/slide" Target="/ppt/slides/slide4.xml" Id="Rc8bbe48dbfe9432a" /><Relationship Type="http://schemas.openxmlformats.org/officeDocument/2006/relationships/slide" Target="/ppt/slides/slide5.xml" Id="Reaa57c83fae444ed" /><Relationship Type="http://schemas.openxmlformats.org/officeDocument/2006/relationships/slide" Target="/ppt/slides/slide6.xml" Id="Rf0317fbf9174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065eb5f13147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7c34bc6e0406a" /><Relationship Type="http://schemas.openxmlformats.org/officeDocument/2006/relationships/theme" Target="/ppt/slideMasters/theme/theme1.xml" Id="Rd9d6fb4c69d645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47c34bc6e040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d5a931f2a4a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897d4016141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a52f5cdc544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0e32b628143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d6a8c956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4470444b548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