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2d115f12b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5ee7f0f2c4ea4"/>
  </p:sldMasterIdLst>
  <p:sldIdLst>
    <p:sldId xmlns:r="http://schemas.openxmlformats.org/officeDocument/2006/relationships" id="256" r:id="Ra7be5a4c91c8436e"/>
    <p:sldId xmlns:r="http://schemas.openxmlformats.org/officeDocument/2006/relationships" id="257" r:id="R13a2f388d5504ac4"/>
    <p:sldId xmlns:r="http://schemas.openxmlformats.org/officeDocument/2006/relationships" id="258" r:id="Rebd598e41e6e44f0"/>
    <p:sldId xmlns:r="http://schemas.openxmlformats.org/officeDocument/2006/relationships" id="259" r:id="Rfe8c80f90aec4b42"/>
    <p:sldId xmlns:r="http://schemas.openxmlformats.org/officeDocument/2006/relationships" id="260" r:id="R6822c02c64d84878"/>
    <p:sldId xmlns:r="http://schemas.openxmlformats.org/officeDocument/2006/relationships" id="261" r:id="R010cad3f39004733"/>
    <p:sldId xmlns:r="http://schemas.openxmlformats.org/officeDocument/2006/relationships" id="262" r:id="Re05c6f8ee12f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5ee7f0f2c4ea4" /><Relationship Type="http://schemas.openxmlformats.org/officeDocument/2006/relationships/slide" Target="/ppt/slides/slide1.xml" Id="Ra7be5a4c91c8436e" /><Relationship Type="http://schemas.openxmlformats.org/officeDocument/2006/relationships/slide" Target="/ppt/slides/slide2.xml" Id="R13a2f388d5504ac4" /><Relationship Type="http://schemas.openxmlformats.org/officeDocument/2006/relationships/slide" Target="/ppt/slides/slide3.xml" Id="Rebd598e41e6e44f0" /><Relationship Type="http://schemas.openxmlformats.org/officeDocument/2006/relationships/slide" Target="/ppt/slides/slide4.xml" Id="Rfe8c80f90aec4b42" /><Relationship Type="http://schemas.openxmlformats.org/officeDocument/2006/relationships/slide" Target="/ppt/slides/slide5.xml" Id="R6822c02c64d84878" /><Relationship Type="http://schemas.openxmlformats.org/officeDocument/2006/relationships/slide" Target="/ppt/slides/slide6.xml" Id="R010cad3f39004733" /><Relationship Type="http://schemas.openxmlformats.org/officeDocument/2006/relationships/slide" Target="/ppt/slides/slide7.xml" Id="Re05c6f8ee12f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0e959a5f043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86be32ce4da5" /><Relationship Type="http://schemas.openxmlformats.org/officeDocument/2006/relationships/theme" Target="/ppt/slideMasters/theme/theme1.xml" Id="Rdf98503897ce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386be32ce4d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b99cd4f63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306c139fe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53caad4c7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33ea1a6c245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db9762d0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53ee8021845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79069cf72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