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987949015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b3770fcc84efd"/>
  </p:sldMasterIdLst>
  <p:sldIdLst>
    <p:sldId xmlns:r="http://schemas.openxmlformats.org/officeDocument/2006/relationships" id="256" r:id="Ra3651e72157a4358"/>
    <p:sldId xmlns:r="http://schemas.openxmlformats.org/officeDocument/2006/relationships" id="257" r:id="Rb4f41b5c65d24dde"/>
    <p:sldId xmlns:r="http://schemas.openxmlformats.org/officeDocument/2006/relationships" id="258" r:id="R19b718f91929463c"/>
    <p:sldId xmlns:r="http://schemas.openxmlformats.org/officeDocument/2006/relationships" id="259" r:id="R4b413d994b554eb1"/>
    <p:sldId xmlns:r="http://schemas.openxmlformats.org/officeDocument/2006/relationships" id="260" r:id="Rb4d2f7ab67b84f33"/>
    <p:sldId xmlns:r="http://schemas.openxmlformats.org/officeDocument/2006/relationships" id="261" r:id="Rb97e32cf513348fc"/>
    <p:sldId xmlns:r="http://schemas.openxmlformats.org/officeDocument/2006/relationships" id="262" r:id="R71abbfb3855a4b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b3770fcc84efd" /><Relationship Type="http://schemas.openxmlformats.org/officeDocument/2006/relationships/slide" Target="/ppt/slides/slide1.xml" Id="Ra3651e72157a4358" /><Relationship Type="http://schemas.openxmlformats.org/officeDocument/2006/relationships/slide" Target="/ppt/slides/slide2.xml" Id="Rb4f41b5c65d24dde" /><Relationship Type="http://schemas.openxmlformats.org/officeDocument/2006/relationships/slide" Target="/ppt/slides/slide3.xml" Id="R19b718f91929463c" /><Relationship Type="http://schemas.openxmlformats.org/officeDocument/2006/relationships/slide" Target="/ppt/slides/slide4.xml" Id="R4b413d994b554eb1" /><Relationship Type="http://schemas.openxmlformats.org/officeDocument/2006/relationships/slide" Target="/ppt/slides/slide5.xml" Id="Rb4d2f7ab67b84f33" /><Relationship Type="http://schemas.openxmlformats.org/officeDocument/2006/relationships/slide" Target="/ppt/slides/slide6.xml" Id="Rb97e32cf513348fc" /><Relationship Type="http://schemas.openxmlformats.org/officeDocument/2006/relationships/slide" Target="/ppt/slides/slide7.xml" Id="R71abbfb3855a4b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74fd10a004a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6a5fb56fe47f6" /><Relationship Type="http://schemas.openxmlformats.org/officeDocument/2006/relationships/theme" Target="/ppt/slideMasters/theme/theme1.xml" Id="Reafe341034ad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f6a5fb56fe47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0cbb53aee42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3e889c145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96403415b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66b748480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9389da78c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bec1cc8e2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f90f9923b43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GRANNES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VVS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52 026 404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2 841 249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1 896 996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15 050 748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GRANNES JAN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42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post@grannesvvs.no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976 717 015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GRANNES VVS AS</a:t>
            </a:r>
          </a:p>
        </p:txBody>
      </p:sp>
    </p:spTree>
  </p:cSld>
  <p:clrMapOvr>
    <a:masterClrMapping xmlns:a="http://schemas.openxmlformats.org/drawingml/2006/main"/>
  </p:clrMapOvr>
</p:sld>
</file>