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3194ed73f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bda8acc0c4739"/>
  </p:sldMasterIdLst>
  <p:sldIdLst>
    <p:sldId xmlns:r="http://schemas.openxmlformats.org/officeDocument/2006/relationships" id="256" r:id="R472cc04b8f664642"/>
    <p:sldId xmlns:r="http://schemas.openxmlformats.org/officeDocument/2006/relationships" id="257" r:id="R3c2bb375a2c64160"/>
    <p:sldId xmlns:r="http://schemas.openxmlformats.org/officeDocument/2006/relationships" id="258" r:id="Rbec1772dae9e4d81"/>
    <p:sldId xmlns:r="http://schemas.openxmlformats.org/officeDocument/2006/relationships" id="259" r:id="R46fe841966864866"/>
    <p:sldId xmlns:r="http://schemas.openxmlformats.org/officeDocument/2006/relationships" id="260" r:id="R54f169ebd2344b6b"/>
    <p:sldId xmlns:r="http://schemas.openxmlformats.org/officeDocument/2006/relationships" id="261" r:id="R8e14e17071b24098"/>
    <p:sldId xmlns:r="http://schemas.openxmlformats.org/officeDocument/2006/relationships" id="262" r:id="R37381da39ff2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bda8acc0c4739" /><Relationship Type="http://schemas.openxmlformats.org/officeDocument/2006/relationships/slide" Target="/ppt/slides/slide1.xml" Id="R472cc04b8f664642" /><Relationship Type="http://schemas.openxmlformats.org/officeDocument/2006/relationships/slide" Target="/ppt/slides/slide2.xml" Id="R3c2bb375a2c64160" /><Relationship Type="http://schemas.openxmlformats.org/officeDocument/2006/relationships/slide" Target="/ppt/slides/slide3.xml" Id="Rbec1772dae9e4d81" /><Relationship Type="http://schemas.openxmlformats.org/officeDocument/2006/relationships/slide" Target="/ppt/slides/slide4.xml" Id="R46fe841966864866" /><Relationship Type="http://schemas.openxmlformats.org/officeDocument/2006/relationships/slide" Target="/ppt/slides/slide5.xml" Id="R54f169ebd2344b6b" /><Relationship Type="http://schemas.openxmlformats.org/officeDocument/2006/relationships/slide" Target="/ppt/slides/slide6.xml" Id="R8e14e17071b24098" /><Relationship Type="http://schemas.openxmlformats.org/officeDocument/2006/relationships/slide" Target="/ppt/slides/slide7.xml" Id="R37381da39ff2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e3421341b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1138990c543e5" /><Relationship Type="http://schemas.openxmlformats.org/officeDocument/2006/relationships/theme" Target="/ppt/slideMasters/theme/theme1.xml" Id="Rcf637073f545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1138990c5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ccdb163941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e7d0c9741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5606e58b2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3f3f2b814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8441731ad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b8548dd3a4c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bba71206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2 347 215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9 162 197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