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0106dc9e194c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7aa242d2724389"/>
  </p:sldMasterIdLst>
  <p:sldIdLst>
    <p:sldId xmlns:r="http://schemas.openxmlformats.org/officeDocument/2006/relationships" id="256" r:id="Rf8ce702381cb462c"/>
    <p:sldId xmlns:r="http://schemas.openxmlformats.org/officeDocument/2006/relationships" id="257" r:id="R82ef159955ef4bb0"/>
    <p:sldId xmlns:r="http://schemas.openxmlformats.org/officeDocument/2006/relationships" id="258" r:id="R2541071390574814"/>
    <p:sldId xmlns:r="http://schemas.openxmlformats.org/officeDocument/2006/relationships" id="259" r:id="Rd570eb6fd46d422f"/>
    <p:sldId xmlns:r="http://schemas.openxmlformats.org/officeDocument/2006/relationships" id="260" r:id="R31e1d47a077a4448"/>
    <p:sldId xmlns:r="http://schemas.openxmlformats.org/officeDocument/2006/relationships" id="261" r:id="Rec588603301a4dde"/>
    <p:sldId xmlns:r="http://schemas.openxmlformats.org/officeDocument/2006/relationships" id="262" r:id="R624486843c45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aa242d2724389" /><Relationship Type="http://schemas.openxmlformats.org/officeDocument/2006/relationships/slide" Target="/ppt/slides/slide1.xml" Id="Rf8ce702381cb462c" /><Relationship Type="http://schemas.openxmlformats.org/officeDocument/2006/relationships/slide" Target="/ppt/slides/slide2.xml" Id="R82ef159955ef4bb0" /><Relationship Type="http://schemas.openxmlformats.org/officeDocument/2006/relationships/slide" Target="/ppt/slides/slide3.xml" Id="R2541071390574814" /><Relationship Type="http://schemas.openxmlformats.org/officeDocument/2006/relationships/slide" Target="/ppt/slides/slide4.xml" Id="Rd570eb6fd46d422f" /><Relationship Type="http://schemas.openxmlformats.org/officeDocument/2006/relationships/slide" Target="/ppt/slides/slide5.xml" Id="R31e1d47a077a4448" /><Relationship Type="http://schemas.openxmlformats.org/officeDocument/2006/relationships/slide" Target="/ppt/slides/slide6.xml" Id="Rec588603301a4dde" /><Relationship Type="http://schemas.openxmlformats.org/officeDocument/2006/relationships/slide" Target="/ppt/slides/slide7.xml" Id="R624486843c45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b0a6fcbda147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6a4b00f71412a" /><Relationship Type="http://schemas.openxmlformats.org/officeDocument/2006/relationships/theme" Target="/ppt/slideMasters/theme/theme1.xml" Id="R9f335c26da2d47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06a4b00f71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3096bed9e4c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47e7277ed42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171b8cc842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8aeb15acc46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3c7b285c54f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c1a3d126b48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b1e7c95bc4f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FAIR PLAY GAMES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FAIR PLAY GAMES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3 679 086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37 212 777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MICASA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Tollbodgaten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3111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35 41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firmapost@eurosteps.no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976 692 829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 PLAY GAMES AS</a:t>
            </a:r>
          </a:p>
        </p:txBody>
      </p:sp>
    </p:spTree>
  </p:cSld>
  <p:clrMapOvr>
    <a:masterClrMapping xmlns:a="http://schemas.openxmlformats.org/drawingml/2006/main"/>
  </p:clrMapOvr>
</p:sld>
</file>