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a50d59b2284b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72b24dc22d46f2"/>
  </p:sldMasterIdLst>
  <p:sldIdLst>
    <p:sldId xmlns:r="http://schemas.openxmlformats.org/officeDocument/2006/relationships" id="256" r:id="R5b382d4ecfda4989"/>
    <p:sldId xmlns:r="http://schemas.openxmlformats.org/officeDocument/2006/relationships" id="257" r:id="Rec0ef3289c0a4a1f"/>
    <p:sldId xmlns:r="http://schemas.openxmlformats.org/officeDocument/2006/relationships" id="258" r:id="Rcfc66c26a1f34bca"/>
    <p:sldId xmlns:r="http://schemas.openxmlformats.org/officeDocument/2006/relationships" id="259" r:id="R85eb1392954247b4"/>
    <p:sldId xmlns:r="http://schemas.openxmlformats.org/officeDocument/2006/relationships" id="260" r:id="R4aa3988bbe4c49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72b24dc22d46f2" /><Relationship Type="http://schemas.openxmlformats.org/officeDocument/2006/relationships/slide" Target="/ppt/slides/slide1.xml" Id="R5b382d4ecfda4989" /><Relationship Type="http://schemas.openxmlformats.org/officeDocument/2006/relationships/slide" Target="/ppt/slides/slide2.xml" Id="Rec0ef3289c0a4a1f" /><Relationship Type="http://schemas.openxmlformats.org/officeDocument/2006/relationships/slide" Target="/ppt/slides/slide3.xml" Id="Rcfc66c26a1f34bca" /><Relationship Type="http://schemas.openxmlformats.org/officeDocument/2006/relationships/slide" Target="/ppt/slides/slide4.xml" Id="R85eb1392954247b4" /><Relationship Type="http://schemas.openxmlformats.org/officeDocument/2006/relationships/slide" Target="/ppt/slides/slide5.xml" Id="R4aa3988bbe4c49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865754e06440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e3bf40c864b07" /><Relationship Type="http://schemas.openxmlformats.org/officeDocument/2006/relationships/theme" Target="/ppt/slideMasters/theme/theme1.xml" Id="Rc3ec6bdccca14d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1e3bf40c864b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a0e7bcb6b41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86680d43c47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9c38bf0ca40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bb14e967f43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9928a2d864a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