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172d817e5b46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5b9a2258e844d3"/>
  </p:sldMasterIdLst>
  <p:sldIdLst>
    <p:sldId xmlns:r="http://schemas.openxmlformats.org/officeDocument/2006/relationships" id="256" r:id="R4bd6c2c0d83e4251"/>
    <p:sldId xmlns:r="http://schemas.openxmlformats.org/officeDocument/2006/relationships" id="257" r:id="Rbef5d8e0e1a14a65"/>
    <p:sldId xmlns:r="http://schemas.openxmlformats.org/officeDocument/2006/relationships" id="258" r:id="R30b488c466314f7f"/>
    <p:sldId xmlns:r="http://schemas.openxmlformats.org/officeDocument/2006/relationships" id="259" r:id="Rfa9d428aa7ba4222"/>
    <p:sldId xmlns:r="http://schemas.openxmlformats.org/officeDocument/2006/relationships" id="260" r:id="Rac79e5be570144bb"/>
    <p:sldId xmlns:r="http://schemas.openxmlformats.org/officeDocument/2006/relationships" id="261" r:id="R73e47a409c1e4ed7"/>
    <p:sldId xmlns:r="http://schemas.openxmlformats.org/officeDocument/2006/relationships" id="262" r:id="R1099ddb07a1f4c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5b9a2258e844d3" /><Relationship Type="http://schemas.openxmlformats.org/officeDocument/2006/relationships/slide" Target="/ppt/slides/slide1.xml" Id="R4bd6c2c0d83e4251" /><Relationship Type="http://schemas.openxmlformats.org/officeDocument/2006/relationships/slide" Target="/ppt/slides/slide2.xml" Id="Rbef5d8e0e1a14a65" /><Relationship Type="http://schemas.openxmlformats.org/officeDocument/2006/relationships/slide" Target="/ppt/slides/slide3.xml" Id="R30b488c466314f7f" /><Relationship Type="http://schemas.openxmlformats.org/officeDocument/2006/relationships/slide" Target="/ppt/slides/slide4.xml" Id="Rfa9d428aa7ba4222" /><Relationship Type="http://schemas.openxmlformats.org/officeDocument/2006/relationships/slide" Target="/ppt/slides/slide5.xml" Id="Rac79e5be570144bb" /><Relationship Type="http://schemas.openxmlformats.org/officeDocument/2006/relationships/slide" Target="/ppt/slides/slide6.xml" Id="R73e47a409c1e4ed7" /><Relationship Type="http://schemas.openxmlformats.org/officeDocument/2006/relationships/slide" Target="/ppt/slides/slide7.xml" Id="R1099ddb07a1f4c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332779cb8c48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a152f54c048c2" /><Relationship Type="http://schemas.openxmlformats.org/officeDocument/2006/relationships/theme" Target="/ppt/slideMasters/theme/theme1.xml" Id="R48a11c0030464e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7a152f54c048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b3fbca3004f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f689f8c6444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73451016f43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078d005d8943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e996148c846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c078feedd46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08d1cbe1b840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ØKONOMISERVICE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ØKONOMISERVICE AS ble etablert [år] og holder til i Lakselv.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10 066 469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1 852 042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2 152 794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19 190 389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23 028 330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IVERSEN ANNE KARI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ELIN KRISTINE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9700 Lakselv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49 29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firmapost@okonomiservice.no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976 597 613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ØKONOMISERVICE AS</a:t>
            </a:r>
          </a:p>
        </p:txBody>
      </p:sp>
    </p:spTree>
  </p:cSld>
  <p:clrMapOvr>
    <a:masterClrMapping xmlns:a="http://schemas.openxmlformats.org/drawingml/2006/main"/>
  </p:clrMapOvr>
</p:sld>
</file>