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4d279924f0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318d42045d4b9e"/>
  </p:sldMasterIdLst>
  <p:sldIdLst>
    <p:sldId xmlns:r="http://schemas.openxmlformats.org/officeDocument/2006/relationships" id="256" r:id="R45ccdbfe6c734707"/>
    <p:sldId xmlns:r="http://schemas.openxmlformats.org/officeDocument/2006/relationships" id="257" r:id="Ra42e6228733a4a9e"/>
    <p:sldId xmlns:r="http://schemas.openxmlformats.org/officeDocument/2006/relationships" id="258" r:id="R782d1fa416c64127"/>
    <p:sldId xmlns:r="http://schemas.openxmlformats.org/officeDocument/2006/relationships" id="259" r:id="Rbb355593f953476a"/>
    <p:sldId xmlns:r="http://schemas.openxmlformats.org/officeDocument/2006/relationships" id="260" r:id="R3fd5d94a47e84526"/>
    <p:sldId xmlns:r="http://schemas.openxmlformats.org/officeDocument/2006/relationships" id="261" r:id="R08173d3383f945a9"/>
    <p:sldId xmlns:r="http://schemas.openxmlformats.org/officeDocument/2006/relationships" id="262" r:id="R16c93a55014947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318d42045d4b9e" /><Relationship Type="http://schemas.openxmlformats.org/officeDocument/2006/relationships/slide" Target="/ppt/slides/slide1.xml" Id="R45ccdbfe6c734707" /><Relationship Type="http://schemas.openxmlformats.org/officeDocument/2006/relationships/slide" Target="/ppt/slides/slide2.xml" Id="Ra42e6228733a4a9e" /><Relationship Type="http://schemas.openxmlformats.org/officeDocument/2006/relationships/slide" Target="/ppt/slides/slide3.xml" Id="R782d1fa416c64127" /><Relationship Type="http://schemas.openxmlformats.org/officeDocument/2006/relationships/slide" Target="/ppt/slides/slide4.xml" Id="Rbb355593f953476a" /><Relationship Type="http://schemas.openxmlformats.org/officeDocument/2006/relationships/slide" Target="/ppt/slides/slide5.xml" Id="R3fd5d94a47e84526" /><Relationship Type="http://schemas.openxmlformats.org/officeDocument/2006/relationships/slide" Target="/ppt/slides/slide6.xml" Id="R08173d3383f945a9" /><Relationship Type="http://schemas.openxmlformats.org/officeDocument/2006/relationships/slide" Target="/ppt/slides/slide7.xml" Id="R16c93a55014947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96c82024045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6edfab33c48e6" /><Relationship Type="http://schemas.openxmlformats.org/officeDocument/2006/relationships/theme" Target="/ppt/slideMasters/theme/theme1.xml" Id="Rfd9f301f352c4d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f6edfab33c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22e8621a24d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4ca75d791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c90c820ba4f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35560440443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f6cbf111e4e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9220b87984e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42ecb26a943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G-EIENDOM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329 571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40 383 652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40 383 652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CATHRINE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MARIANNE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SVEINUNG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GEHRKEN SYSTEMS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vei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sveinung@gehrken.no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G-EIENDOM AS</a:t>
            </a:r>
          </a:p>
        </p:txBody>
      </p:sp>
    </p:spTree>
  </p:cSld>
  <p:clrMapOvr>
    <a:masterClrMapping xmlns:a="http://schemas.openxmlformats.org/drawingml/2006/main"/>
  </p:clrMapOvr>
</p:sld>
</file>