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72cc11d7534e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79ff4fe51f41cd"/>
  </p:sldMasterIdLst>
  <p:sldIdLst>
    <p:sldId xmlns:r="http://schemas.openxmlformats.org/officeDocument/2006/relationships" id="256" r:id="Rc3dccda93c8a478b"/>
    <p:sldId xmlns:r="http://schemas.openxmlformats.org/officeDocument/2006/relationships" id="257" r:id="R7c26995da9d841b5"/>
    <p:sldId xmlns:r="http://schemas.openxmlformats.org/officeDocument/2006/relationships" id="258" r:id="Re31ac5be1c3247e1"/>
    <p:sldId xmlns:r="http://schemas.openxmlformats.org/officeDocument/2006/relationships" id="259" r:id="Rdc8c33e0eba74e9a"/>
    <p:sldId xmlns:r="http://schemas.openxmlformats.org/officeDocument/2006/relationships" id="260" r:id="R2df7dd258fac4da6"/>
    <p:sldId xmlns:r="http://schemas.openxmlformats.org/officeDocument/2006/relationships" id="261" r:id="R95a509f95d32432b"/>
    <p:sldId xmlns:r="http://schemas.openxmlformats.org/officeDocument/2006/relationships" id="262" r:id="Red7b79dcf4a845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9ff4fe51f41cd" /><Relationship Type="http://schemas.openxmlformats.org/officeDocument/2006/relationships/slide" Target="/ppt/slides/slide1.xml" Id="Rc3dccda93c8a478b" /><Relationship Type="http://schemas.openxmlformats.org/officeDocument/2006/relationships/slide" Target="/ppt/slides/slide2.xml" Id="R7c26995da9d841b5" /><Relationship Type="http://schemas.openxmlformats.org/officeDocument/2006/relationships/slide" Target="/ppt/slides/slide3.xml" Id="Re31ac5be1c3247e1" /><Relationship Type="http://schemas.openxmlformats.org/officeDocument/2006/relationships/slide" Target="/ppt/slides/slide4.xml" Id="Rdc8c33e0eba74e9a" /><Relationship Type="http://schemas.openxmlformats.org/officeDocument/2006/relationships/slide" Target="/ppt/slides/slide5.xml" Id="R2df7dd258fac4da6" /><Relationship Type="http://schemas.openxmlformats.org/officeDocument/2006/relationships/slide" Target="/ppt/slides/slide6.xml" Id="R95a509f95d32432b" /><Relationship Type="http://schemas.openxmlformats.org/officeDocument/2006/relationships/slide" Target="/ppt/slides/slide7.xml" Id="Red7b79dcf4a845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dd8a14eb94b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89d1e1c294b8d" /><Relationship Type="http://schemas.openxmlformats.org/officeDocument/2006/relationships/theme" Target="/ppt/slideMasters/theme/theme1.xml" Id="R983eae65466a43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289d1e1c29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ead8f63144a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02f274d5546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aa10e23564d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d13b3884a4b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d8e89d1f94c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56a487e3e44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382beb0764b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5 510 132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88 968 534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91 368 534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THOMAS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MÅLBAKKEN ESPEN KRØMKE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SVERRE  –  11,1 %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Langeskjærveien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47 29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976 561 252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