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557e22901e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f88f788dc4016"/>
  </p:sldMasterIdLst>
  <p:sldIdLst>
    <p:sldId xmlns:r="http://schemas.openxmlformats.org/officeDocument/2006/relationships" id="256" r:id="R946987e411f64132"/>
    <p:sldId xmlns:r="http://schemas.openxmlformats.org/officeDocument/2006/relationships" id="257" r:id="Rd77cde4070d44fb2"/>
    <p:sldId xmlns:r="http://schemas.openxmlformats.org/officeDocument/2006/relationships" id="258" r:id="Rd1e43f1edb074f16"/>
    <p:sldId xmlns:r="http://schemas.openxmlformats.org/officeDocument/2006/relationships" id="259" r:id="R19654a84fa8f4215"/>
    <p:sldId xmlns:r="http://schemas.openxmlformats.org/officeDocument/2006/relationships" id="260" r:id="Racce2ae7aee84ace"/>
    <p:sldId xmlns:r="http://schemas.openxmlformats.org/officeDocument/2006/relationships" id="261" r:id="Rd53ad10e031a427f"/>
    <p:sldId xmlns:r="http://schemas.openxmlformats.org/officeDocument/2006/relationships" id="262" r:id="R23a63ed2499b4e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f88f788dc4016" /><Relationship Type="http://schemas.openxmlformats.org/officeDocument/2006/relationships/slide" Target="/ppt/slides/slide1.xml" Id="R946987e411f64132" /><Relationship Type="http://schemas.openxmlformats.org/officeDocument/2006/relationships/slide" Target="/ppt/slides/slide2.xml" Id="Rd77cde4070d44fb2" /><Relationship Type="http://schemas.openxmlformats.org/officeDocument/2006/relationships/slide" Target="/ppt/slides/slide3.xml" Id="Rd1e43f1edb074f16" /><Relationship Type="http://schemas.openxmlformats.org/officeDocument/2006/relationships/slide" Target="/ppt/slides/slide4.xml" Id="R19654a84fa8f4215" /><Relationship Type="http://schemas.openxmlformats.org/officeDocument/2006/relationships/slide" Target="/ppt/slides/slide5.xml" Id="Racce2ae7aee84ace" /><Relationship Type="http://schemas.openxmlformats.org/officeDocument/2006/relationships/slide" Target="/ppt/slides/slide6.xml" Id="Rd53ad10e031a427f" /><Relationship Type="http://schemas.openxmlformats.org/officeDocument/2006/relationships/slide" Target="/ppt/slides/slide7.xml" Id="R23a63ed2499b4e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5fea76fc6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987330c849e3" /><Relationship Type="http://schemas.openxmlformats.org/officeDocument/2006/relationships/theme" Target="/ppt/slideMasters/theme/theme1.xml" Id="R6b96249aef3a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8b987330c8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bbecf86cb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646478e54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73ba4ca00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39022126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6e4a6458e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63d9a5d2247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f222538344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NORWAY FRESH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FRESH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−1 965 484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−24 282 891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67 208 598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297 117 166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976 559 975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NORWAY FRESH AS</a:t>
            </a:r>
          </a:p>
        </p:txBody>
      </p:sp>
    </p:spTree>
  </p:cSld>
  <p:clrMapOvr>
    <a:masterClrMapping xmlns:a="http://schemas.openxmlformats.org/drawingml/2006/main"/>
  </p:clrMapOvr>
</p:sld>
</file>