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06ffa09f134e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5119d112a8442c"/>
  </p:sldMasterIdLst>
  <p:sldIdLst>
    <p:sldId xmlns:r="http://schemas.openxmlformats.org/officeDocument/2006/relationships" id="256" r:id="R7cde30009ca64cd1"/>
    <p:sldId xmlns:r="http://schemas.openxmlformats.org/officeDocument/2006/relationships" id="257" r:id="Re7ed51c1829d46ee"/>
    <p:sldId xmlns:r="http://schemas.openxmlformats.org/officeDocument/2006/relationships" id="258" r:id="Rb68c731d36704c20"/>
    <p:sldId xmlns:r="http://schemas.openxmlformats.org/officeDocument/2006/relationships" id="259" r:id="R643e0b8bd3724b8e"/>
    <p:sldId xmlns:r="http://schemas.openxmlformats.org/officeDocument/2006/relationships" id="260" r:id="R8324f48c25c746fb"/>
    <p:sldId xmlns:r="http://schemas.openxmlformats.org/officeDocument/2006/relationships" id="261" r:id="R2739adef242944f1"/>
    <p:sldId xmlns:r="http://schemas.openxmlformats.org/officeDocument/2006/relationships" id="262" r:id="Rabcd4faa760d40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5119d112a8442c" /><Relationship Type="http://schemas.openxmlformats.org/officeDocument/2006/relationships/slide" Target="/ppt/slides/slide1.xml" Id="R7cde30009ca64cd1" /><Relationship Type="http://schemas.openxmlformats.org/officeDocument/2006/relationships/slide" Target="/ppt/slides/slide2.xml" Id="Re7ed51c1829d46ee" /><Relationship Type="http://schemas.openxmlformats.org/officeDocument/2006/relationships/slide" Target="/ppt/slides/slide3.xml" Id="Rb68c731d36704c20" /><Relationship Type="http://schemas.openxmlformats.org/officeDocument/2006/relationships/slide" Target="/ppt/slides/slide4.xml" Id="R643e0b8bd3724b8e" /><Relationship Type="http://schemas.openxmlformats.org/officeDocument/2006/relationships/slide" Target="/ppt/slides/slide5.xml" Id="R8324f48c25c746fb" /><Relationship Type="http://schemas.openxmlformats.org/officeDocument/2006/relationships/slide" Target="/ppt/slides/slide6.xml" Id="R2739adef242944f1" /><Relationship Type="http://schemas.openxmlformats.org/officeDocument/2006/relationships/slide" Target="/ppt/slides/slide7.xml" Id="Rabcd4faa760d40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9fb94693e940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d1c42dbcb4d81" /><Relationship Type="http://schemas.openxmlformats.org/officeDocument/2006/relationships/theme" Target="/ppt/slideMasters/theme/theme1.xml" Id="Raee30aef459b44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4d1c42dbcb4d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b864308714f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613d7a56944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869fed6284f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71ba50a374c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53acc0a994d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8b9bfec7040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746a2d5f440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HELLSTRØM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HELLSTRØM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178 485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342 253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HELLSTRØM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23 69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976 534 026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