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781116c28a46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e63ffc5cd64d26"/>
  </p:sldMasterIdLst>
  <p:sldIdLst>
    <p:sldId xmlns:r="http://schemas.openxmlformats.org/officeDocument/2006/relationships" id="256" r:id="Rd22d567d2e65484b"/>
    <p:sldId xmlns:r="http://schemas.openxmlformats.org/officeDocument/2006/relationships" id="257" r:id="Rd1b8904438664637"/>
    <p:sldId xmlns:r="http://schemas.openxmlformats.org/officeDocument/2006/relationships" id="258" r:id="R639b1ca4c4734f30"/>
    <p:sldId xmlns:r="http://schemas.openxmlformats.org/officeDocument/2006/relationships" id="259" r:id="Rc97c8cfecb444c7a"/>
    <p:sldId xmlns:r="http://schemas.openxmlformats.org/officeDocument/2006/relationships" id="260" r:id="R18dab1c93bc347d6"/>
    <p:sldId xmlns:r="http://schemas.openxmlformats.org/officeDocument/2006/relationships" id="261" r:id="R6fdd763edbcf45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63ffc5cd64d26" /><Relationship Type="http://schemas.openxmlformats.org/officeDocument/2006/relationships/slide" Target="/ppt/slides/slide1.xml" Id="Rd22d567d2e65484b" /><Relationship Type="http://schemas.openxmlformats.org/officeDocument/2006/relationships/slide" Target="/ppt/slides/slide2.xml" Id="Rd1b8904438664637" /><Relationship Type="http://schemas.openxmlformats.org/officeDocument/2006/relationships/slide" Target="/ppt/slides/slide3.xml" Id="R639b1ca4c4734f30" /><Relationship Type="http://schemas.openxmlformats.org/officeDocument/2006/relationships/slide" Target="/ppt/slides/slide4.xml" Id="Rc97c8cfecb444c7a" /><Relationship Type="http://schemas.openxmlformats.org/officeDocument/2006/relationships/slide" Target="/ppt/slides/slide5.xml" Id="R18dab1c93bc347d6" /><Relationship Type="http://schemas.openxmlformats.org/officeDocument/2006/relationships/slide" Target="/ppt/slides/slide6.xml" Id="R6fdd763edbcf45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22ebdc5bb44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6c0c1879c4f35" /><Relationship Type="http://schemas.openxmlformats.org/officeDocument/2006/relationships/theme" Target="/ppt/slideMasters/theme/theme1.xml" Id="R4eb0827b711247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e6c0c1879c4f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f9f03357e4b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8fb21f5cb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aecf03c5343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21e897c8449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e7d912c8248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83b8118f046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