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90711c80414a5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ff42300fbb4070"/>
  </p:sldMasterIdLst>
  <p:sldIdLst>
    <p:sldId xmlns:r="http://schemas.openxmlformats.org/officeDocument/2006/relationships" id="256" r:id="R6ddd47a036c148da"/>
    <p:sldId xmlns:r="http://schemas.openxmlformats.org/officeDocument/2006/relationships" id="257" r:id="R5d94e2d416fd4c04"/>
    <p:sldId xmlns:r="http://schemas.openxmlformats.org/officeDocument/2006/relationships" id="258" r:id="R41b4fceb2ff44d43"/>
    <p:sldId xmlns:r="http://schemas.openxmlformats.org/officeDocument/2006/relationships" id="259" r:id="Ra8612e1b28f7416c"/>
    <p:sldId xmlns:r="http://schemas.openxmlformats.org/officeDocument/2006/relationships" id="260" r:id="R3590068f53e743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ff42300fbb4070" /><Relationship Type="http://schemas.openxmlformats.org/officeDocument/2006/relationships/slide" Target="/ppt/slides/slide1.xml" Id="R6ddd47a036c148da" /><Relationship Type="http://schemas.openxmlformats.org/officeDocument/2006/relationships/slide" Target="/ppt/slides/slide2.xml" Id="R5d94e2d416fd4c04" /><Relationship Type="http://schemas.openxmlformats.org/officeDocument/2006/relationships/slide" Target="/ppt/slides/slide3.xml" Id="R41b4fceb2ff44d43" /><Relationship Type="http://schemas.openxmlformats.org/officeDocument/2006/relationships/slide" Target="/ppt/slides/slide4.xml" Id="Ra8612e1b28f7416c" /><Relationship Type="http://schemas.openxmlformats.org/officeDocument/2006/relationships/slide" Target="/ppt/slides/slide5.xml" Id="R3590068f53e743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4aa2ae5b5147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d7792c5664ff4" /><Relationship Type="http://schemas.openxmlformats.org/officeDocument/2006/relationships/theme" Target="/ppt/slideMasters/theme/theme1.xml" Id="R49654dcdcaf645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9d7792c5664f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8ab87e1bc43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a61292bca4e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c4685b91ad48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9b84f3b0b46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3319fe6ff4f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ADVANCED ENVIRONMENTAL TECHNOLOGY EUROPE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ADVANCED ENVIRONMENTAL TECHNOLOGY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ADVANCED ENVIRONMENTAL TECHNOLOGY EUROPE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ADVANCED ENVIRONMENTAL TECHNOLOGY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ADVANCED ENVIRONMENTAL TECHNOLOGY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ADVANCED ENVIRONMENTAL TECHNOLOGY EUROPE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976 502 574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ADVANCED ENVIRONMENTAL TECHNOLOGY EUROPE AS</a:t>
            </a:r>
          </a:p>
        </p:txBody>
      </p:sp>
    </p:spTree>
  </p:cSld>
  <p:clrMapOvr>
    <a:masterClrMapping xmlns:a="http://schemas.openxmlformats.org/drawingml/2006/main"/>
  </p:clrMapOvr>
</p:sld>
</file>