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f47bcb9d341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2cceb9193e49eb"/>
  </p:sldMasterIdLst>
  <p:sldIdLst>
    <p:sldId xmlns:r="http://schemas.openxmlformats.org/officeDocument/2006/relationships" id="256" r:id="R98592e37b51c4748"/>
    <p:sldId xmlns:r="http://schemas.openxmlformats.org/officeDocument/2006/relationships" id="257" r:id="R680ee2423383407b"/>
    <p:sldId xmlns:r="http://schemas.openxmlformats.org/officeDocument/2006/relationships" id="258" r:id="R10a2993a355246ee"/>
    <p:sldId xmlns:r="http://schemas.openxmlformats.org/officeDocument/2006/relationships" id="259" r:id="Re3ac1aef2c4442d8"/>
    <p:sldId xmlns:r="http://schemas.openxmlformats.org/officeDocument/2006/relationships" id="260" r:id="Rbbc64ba2a9af4270"/>
    <p:sldId xmlns:r="http://schemas.openxmlformats.org/officeDocument/2006/relationships" id="261" r:id="R5b02d0389eb34190"/>
    <p:sldId xmlns:r="http://schemas.openxmlformats.org/officeDocument/2006/relationships" id="262" r:id="R299535d58cf5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cceb9193e49eb" /><Relationship Type="http://schemas.openxmlformats.org/officeDocument/2006/relationships/slide" Target="/ppt/slides/slide1.xml" Id="R98592e37b51c4748" /><Relationship Type="http://schemas.openxmlformats.org/officeDocument/2006/relationships/slide" Target="/ppt/slides/slide2.xml" Id="R680ee2423383407b" /><Relationship Type="http://schemas.openxmlformats.org/officeDocument/2006/relationships/slide" Target="/ppt/slides/slide3.xml" Id="R10a2993a355246ee" /><Relationship Type="http://schemas.openxmlformats.org/officeDocument/2006/relationships/slide" Target="/ppt/slides/slide4.xml" Id="Re3ac1aef2c4442d8" /><Relationship Type="http://schemas.openxmlformats.org/officeDocument/2006/relationships/slide" Target="/ppt/slides/slide5.xml" Id="Rbbc64ba2a9af4270" /><Relationship Type="http://schemas.openxmlformats.org/officeDocument/2006/relationships/slide" Target="/ppt/slides/slide6.xml" Id="R5b02d0389eb34190" /><Relationship Type="http://schemas.openxmlformats.org/officeDocument/2006/relationships/slide" Target="/ppt/slides/slide7.xml" Id="R299535d58cf5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345b10bed45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6648afdb4d97" /><Relationship Type="http://schemas.openxmlformats.org/officeDocument/2006/relationships/theme" Target="/ppt/slideMasters/theme/theme1.xml" Id="Ra680639584164c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16648afdb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2f7d8e1fe40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f6c45820a47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75d28088d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f220123046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3afd06d8e42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d312f488340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f86a73ae34a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FORVALTNINGSPARTNER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FORVALTNINGSPARTNER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31 782 838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1 721 281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1 377 263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6 779 642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BEMA HOLDING AS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SIRI SARS  –  19,8 %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 DAG RUNE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STUMPF HOLDING AS  –  18,7 %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HAUGEDAL KENNETH EDVIN  –  14,9 %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DRL HOLDING AS  –  3,7 %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Markens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post@forvaltningspartner.no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976 494 741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FORVALTNINGSPARTNER AS</a:t>
            </a:r>
          </a:p>
        </p:txBody>
      </p:sp>
    </p:spTree>
  </p:cSld>
  <p:clrMapOvr>
    <a:masterClrMapping xmlns:a="http://schemas.openxmlformats.org/drawingml/2006/main"/>
  </p:clrMapOvr>
</p:sld>
</file>