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7cccc8285943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646727460f4bb3"/>
  </p:sldMasterIdLst>
  <p:sldIdLst>
    <p:sldId xmlns:r="http://schemas.openxmlformats.org/officeDocument/2006/relationships" id="256" r:id="Re708a24e708f4f7f"/>
    <p:sldId xmlns:r="http://schemas.openxmlformats.org/officeDocument/2006/relationships" id="257" r:id="R574d568e760d4e8b"/>
    <p:sldId xmlns:r="http://schemas.openxmlformats.org/officeDocument/2006/relationships" id="258" r:id="R80739995b7254e9e"/>
    <p:sldId xmlns:r="http://schemas.openxmlformats.org/officeDocument/2006/relationships" id="259" r:id="Rec3b9193c7d4495e"/>
    <p:sldId xmlns:r="http://schemas.openxmlformats.org/officeDocument/2006/relationships" id="260" r:id="Re8e88a15056145af"/>
    <p:sldId xmlns:r="http://schemas.openxmlformats.org/officeDocument/2006/relationships" id="261" r:id="R759427adada343c1"/>
    <p:sldId xmlns:r="http://schemas.openxmlformats.org/officeDocument/2006/relationships" id="262" r:id="R394e2577e13642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646727460f4bb3" /><Relationship Type="http://schemas.openxmlformats.org/officeDocument/2006/relationships/slide" Target="/ppt/slides/slide1.xml" Id="Re708a24e708f4f7f" /><Relationship Type="http://schemas.openxmlformats.org/officeDocument/2006/relationships/slide" Target="/ppt/slides/slide2.xml" Id="R574d568e760d4e8b" /><Relationship Type="http://schemas.openxmlformats.org/officeDocument/2006/relationships/slide" Target="/ppt/slides/slide3.xml" Id="R80739995b7254e9e" /><Relationship Type="http://schemas.openxmlformats.org/officeDocument/2006/relationships/slide" Target="/ppt/slides/slide4.xml" Id="Rec3b9193c7d4495e" /><Relationship Type="http://schemas.openxmlformats.org/officeDocument/2006/relationships/slide" Target="/ppt/slides/slide5.xml" Id="Re8e88a15056145af" /><Relationship Type="http://schemas.openxmlformats.org/officeDocument/2006/relationships/slide" Target="/ppt/slides/slide6.xml" Id="R759427adada343c1" /><Relationship Type="http://schemas.openxmlformats.org/officeDocument/2006/relationships/slide" Target="/ppt/slides/slide7.xml" Id="R394e2577e13642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317d9815514e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ce380907a439c" /><Relationship Type="http://schemas.openxmlformats.org/officeDocument/2006/relationships/theme" Target="/ppt/slideMasters/theme/theme1.xml" Id="R25918f08f83549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ece380907a43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da35b7539b4a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be2815910f42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ada5c76714e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ca79465ad4f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6919deb94245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966dd484b41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489f1182e45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OSLOFJORDEN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OSLOFJORDEN BYGG AS ble etablert [år] og holder til i Råde.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10 772 045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272 391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229 322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1 046 378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2 926 831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RØSTAD JOHN WILLAS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SUKKE OLE MARTIN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Kvartsveien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1640 Råde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976 465 415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