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93ba781e5c64f1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17d03c6556e4560"/>
  </p:sldMasterIdLst>
  <p:sldIdLst>
    <p:sldId xmlns:r="http://schemas.openxmlformats.org/officeDocument/2006/relationships" id="256" r:id="Rffec39e94fac48f2"/>
    <p:sldId xmlns:r="http://schemas.openxmlformats.org/officeDocument/2006/relationships" id="257" r:id="R6076626688834dd8"/>
    <p:sldId xmlns:r="http://schemas.openxmlformats.org/officeDocument/2006/relationships" id="258" r:id="R9449b87ef21c48e8"/>
    <p:sldId xmlns:r="http://schemas.openxmlformats.org/officeDocument/2006/relationships" id="259" r:id="R6c0b396a5d6b4ef5"/>
    <p:sldId xmlns:r="http://schemas.openxmlformats.org/officeDocument/2006/relationships" id="260" r:id="R022f8d6ad49b482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17d03c6556e4560" /><Relationship Type="http://schemas.openxmlformats.org/officeDocument/2006/relationships/slide" Target="/ppt/slides/slide1.xml" Id="Rffec39e94fac48f2" /><Relationship Type="http://schemas.openxmlformats.org/officeDocument/2006/relationships/slide" Target="/ppt/slides/slide2.xml" Id="R6076626688834dd8" /><Relationship Type="http://schemas.openxmlformats.org/officeDocument/2006/relationships/slide" Target="/ppt/slides/slide3.xml" Id="R9449b87ef21c48e8" /><Relationship Type="http://schemas.openxmlformats.org/officeDocument/2006/relationships/slide" Target="/ppt/slides/slide4.xml" Id="R6c0b396a5d6b4ef5" /><Relationship Type="http://schemas.openxmlformats.org/officeDocument/2006/relationships/slide" Target="/ppt/slides/slide5.xml" Id="R022f8d6ad49b482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fa1397e0b82479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1c2f0b9cf148f0" /><Relationship Type="http://schemas.openxmlformats.org/officeDocument/2006/relationships/theme" Target="/ppt/slideMasters/theme/theme1.xml" Id="R4bd54c9566c64af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01c2f0b9cf148f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73879aebf7426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3a578db27b444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a5caedd462497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a8333b937a47e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abb3054ce0432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KONTORGROSSISTEN DRAMMEN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KONTORGROSSISTEN DRAMMEN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KONTORGROSSISTEN DRAMMEN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KONTORGROSSISTEN DRAMMEN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KONTORGROSSISTEN DRAMMEN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KONTORGROSSISTEN DRAMMEN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976 388 313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KONTORGROSSISTEN DRAMMEN AS</a:t>
            </a:r>
          </a:p>
        </p:txBody>
      </p:sp>
    </p:spTree>
  </p:cSld>
  <p:clrMapOvr>
    <a:masterClrMapping xmlns:a="http://schemas.openxmlformats.org/drawingml/2006/main"/>
  </p:clrMapOvr>
</p:sld>
</file>