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a31c17b6b744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86792da40241da"/>
  </p:sldMasterIdLst>
  <p:sldIdLst>
    <p:sldId xmlns:r="http://schemas.openxmlformats.org/officeDocument/2006/relationships" id="256" r:id="Rb217e3b1f2eb4088"/>
    <p:sldId xmlns:r="http://schemas.openxmlformats.org/officeDocument/2006/relationships" id="257" r:id="Rf31f4d01539e4ef5"/>
    <p:sldId xmlns:r="http://schemas.openxmlformats.org/officeDocument/2006/relationships" id="258" r:id="R0ab3ca2d715e4ea0"/>
    <p:sldId xmlns:r="http://schemas.openxmlformats.org/officeDocument/2006/relationships" id="259" r:id="Raee07e567bfe4f9d"/>
    <p:sldId xmlns:r="http://schemas.openxmlformats.org/officeDocument/2006/relationships" id="260" r:id="Ra5de54a6c06f41de"/>
    <p:sldId xmlns:r="http://schemas.openxmlformats.org/officeDocument/2006/relationships" id="261" r:id="R496f394c81f74b8a"/>
    <p:sldId xmlns:r="http://schemas.openxmlformats.org/officeDocument/2006/relationships" id="262" r:id="R574131f7c92d4e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86792da40241da" /><Relationship Type="http://schemas.openxmlformats.org/officeDocument/2006/relationships/slide" Target="/ppt/slides/slide1.xml" Id="Rb217e3b1f2eb4088" /><Relationship Type="http://schemas.openxmlformats.org/officeDocument/2006/relationships/slide" Target="/ppt/slides/slide2.xml" Id="Rf31f4d01539e4ef5" /><Relationship Type="http://schemas.openxmlformats.org/officeDocument/2006/relationships/slide" Target="/ppt/slides/slide3.xml" Id="R0ab3ca2d715e4ea0" /><Relationship Type="http://schemas.openxmlformats.org/officeDocument/2006/relationships/slide" Target="/ppt/slides/slide4.xml" Id="Raee07e567bfe4f9d" /><Relationship Type="http://schemas.openxmlformats.org/officeDocument/2006/relationships/slide" Target="/ppt/slides/slide5.xml" Id="Ra5de54a6c06f41de" /><Relationship Type="http://schemas.openxmlformats.org/officeDocument/2006/relationships/slide" Target="/ppt/slides/slide6.xml" Id="R496f394c81f74b8a" /><Relationship Type="http://schemas.openxmlformats.org/officeDocument/2006/relationships/slide" Target="/ppt/slides/slide7.xml" Id="R574131f7c92d4e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3ad30e273f45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4a3db91db460c" /><Relationship Type="http://schemas.openxmlformats.org/officeDocument/2006/relationships/theme" Target="/ppt/slideMasters/theme/theme1.xml" Id="Rba1b9cd022f74f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c4a3db91db46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6ffdbe02c42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117048fe245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2dfa6978248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5a7ef3ac34e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90879d09245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3975f444d43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1574dee4641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GAS TRANS HEMNE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GAS TRANS HEMNE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25 553 470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−785 301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−1 013 155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5 598 265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17 713 567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LOMUNDAL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43 43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lt@lomundal.no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976 357 965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