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72a899d8a447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ede568b1b44b60"/>
  </p:sldMasterIdLst>
  <p:sldIdLst>
    <p:sldId xmlns:r="http://schemas.openxmlformats.org/officeDocument/2006/relationships" id="256" r:id="R0b54de8204aa4c40"/>
    <p:sldId xmlns:r="http://schemas.openxmlformats.org/officeDocument/2006/relationships" id="257" r:id="R8d96d3807ab747de"/>
    <p:sldId xmlns:r="http://schemas.openxmlformats.org/officeDocument/2006/relationships" id="258" r:id="Re934dc249c8f4210"/>
    <p:sldId xmlns:r="http://schemas.openxmlformats.org/officeDocument/2006/relationships" id="259" r:id="Rb986d03cbdfc4bf1"/>
    <p:sldId xmlns:r="http://schemas.openxmlformats.org/officeDocument/2006/relationships" id="260" r:id="R7b673e59227a4d5f"/>
    <p:sldId xmlns:r="http://schemas.openxmlformats.org/officeDocument/2006/relationships" id="261" r:id="R8cb0d26d51ee4598"/>
    <p:sldId xmlns:r="http://schemas.openxmlformats.org/officeDocument/2006/relationships" id="262" r:id="R9ab1107cb2b44d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ede568b1b44b60" /><Relationship Type="http://schemas.openxmlformats.org/officeDocument/2006/relationships/slide" Target="/ppt/slides/slide1.xml" Id="R0b54de8204aa4c40" /><Relationship Type="http://schemas.openxmlformats.org/officeDocument/2006/relationships/slide" Target="/ppt/slides/slide2.xml" Id="R8d96d3807ab747de" /><Relationship Type="http://schemas.openxmlformats.org/officeDocument/2006/relationships/slide" Target="/ppt/slides/slide3.xml" Id="Re934dc249c8f4210" /><Relationship Type="http://schemas.openxmlformats.org/officeDocument/2006/relationships/slide" Target="/ppt/slides/slide4.xml" Id="Rb986d03cbdfc4bf1" /><Relationship Type="http://schemas.openxmlformats.org/officeDocument/2006/relationships/slide" Target="/ppt/slides/slide5.xml" Id="R7b673e59227a4d5f" /><Relationship Type="http://schemas.openxmlformats.org/officeDocument/2006/relationships/slide" Target="/ppt/slides/slide6.xml" Id="R8cb0d26d51ee4598" /><Relationship Type="http://schemas.openxmlformats.org/officeDocument/2006/relationships/slide" Target="/ppt/slides/slide7.xml" Id="R9ab1107cb2b44d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b09bc6df44d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4efa5f3524ac5" /><Relationship Type="http://schemas.openxmlformats.org/officeDocument/2006/relationships/theme" Target="/ppt/slideMasters/theme/theme1.xml" Id="Rd88898c569cd4c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d4efa5f3524a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bd686120945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6016c9ce540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96c21e89b42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d9b2c65de4a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a73fd8c6042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0e7d989dd43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751381dc446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DEAL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DEAL INTERNATIONAL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−4 019 176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49 128 824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49 537 874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FRODE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Heggeliveien 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63 16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post@activedeal.no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www.activedeal.no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976 296 648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DEAL INTERNATIONAL AS</a:t>
            </a:r>
          </a:p>
        </p:txBody>
      </p:sp>
    </p:spTree>
  </p:cSld>
  <p:clrMapOvr>
    <a:masterClrMapping xmlns:a="http://schemas.openxmlformats.org/drawingml/2006/main"/>
  </p:clrMapOvr>
</p:sld>
</file>