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0161eb4bab4a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0d7c5a1f344981"/>
  </p:sldMasterIdLst>
  <p:sldIdLst>
    <p:sldId xmlns:r="http://schemas.openxmlformats.org/officeDocument/2006/relationships" id="256" r:id="Rcfb36d95e644474a"/>
    <p:sldId xmlns:r="http://schemas.openxmlformats.org/officeDocument/2006/relationships" id="257" r:id="R4520bff8bae442bf"/>
    <p:sldId xmlns:r="http://schemas.openxmlformats.org/officeDocument/2006/relationships" id="258" r:id="Rb5731d0434b14dc0"/>
    <p:sldId xmlns:r="http://schemas.openxmlformats.org/officeDocument/2006/relationships" id="259" r:id="Re8261fe45f674005"/>
    <p:sldId xmlns:r="http://schemas.openxmlformats.org/officeDocument/2006/relationships" id="260" r:id="Raa6f54212f5e481b"/>
    <p:sldId xmlns:r="http://schemas.openxmlformats.org/officeDocument/2006/relationships" id="261" r:id="R561cd4b8fe284cb0"/>
    <p:sldId xmlns:r="http://schemas.openxmlformats.org/officeDocument/2006/relationships" id="262" r:id="R80355783305a4c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0d7c5a1f344981" /><Relationship Type="http://schemas.openxmlformats.org/officeDocument/2006/relationships/slide" Target="/ppt/slides/slide1.xml" Id="Rcfb36d95e644474a" /><Relationship Type="http://schemas.openxmlformats.org/officeDocument/2006/relationships/slide" Target="/ppt/slides/slide2.xml" Id="R4520bff8bae442bf" /><Relationship Type="http://schemas.openxmlformats.org/officeDocument/2006/relationships/slide" Target="/ppt/slides/slide3.xml" Id="Rb5731d0434b14dc0" /><Relationship Type="http://schemas.openxmlformats.org/officeDocument/2006/relationships/slide" Target="/ppt/slides/slide4.xml" Id="Re8261fe45f674005" /><Relationship Type="http://schemas.openxmlformats.org/officeDocument/2006/relationships/slide" Target="/ppt/slides/slide5.xml" Id="Raa6f54212f5e481b" /><Relationship Type="http://schemas.openxmlformats.org/officeDocument/2006/relationships/slide" Target="/ppt/slides/slide6.xml" Id="R561cd4b8fe284cb0" /><Relationship Type="http://schemas.openxmlformats.org/officeDocument/2006/relationships/slide" Target="/ppt/slides/slide7.xml" Id="R80355783305a4c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6368404ce43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3725f19ab4bfa" /><Relationship Type="http://schemas.openxmlformats.org/officeDocument/2006/relationships/theme" Target="/ppt/slideMasters/theme/theme1.xml" Id="R673312b20a9a44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83725f19ab4b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08cfaa9f244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d37f36e914e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22ff7dc194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47957012e47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d9c49ed204f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d8c54de234f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dc464afb746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GODØY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GODØY BYGG AS ble etablert [år] og holder til i Godøya.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3 188 814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−205 714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2 502 711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5 293 768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AARSETH SVEIN KÅRE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KARI AARSETH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JOHN SINDRE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6055 Godøya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976 266 366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