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d15487d937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27546408d4b0b"/>
  </p:sldMasterIdLst>
  <p:sldIdLst>
    <p:sldId xmlns:r="http://schemas.openxmlformats.org/officeDocument/2006/relationships" id="256" r:id="Rf71ff9fa902d413c"/>
    <p:sldId xmlns:r="http://schemas.openxmlformats.org/officeDocument/2006/relationships" id="257" r:id="Raa70acc626ef4073"/>
    <p:sldId xmlns:r="http://schemas.openxmlformats.org/officeDocument/2006/relationships" id="258" r:id="Rde5fb7fc0a0e47cf"/>
    <p:sldId xmlns:r="http://schemas.openxmlformats.org/officeDocument/2006/relationships" id="259" r:id="Rc3503d94215b4f0c"/>
    <p:sldId xmlns:r="http://schemas.openxmlformats.org/officeDocument/2006/relationships" id="260" r:id="R7275c66304a1481c"/>
    <p:sldId xmlns:r="http://schemas.openxmlformats.org/officeDocument/2006/relationships" id="261" r:id="Rcfe699205ab44bdc"/>
    <p:sldId xmlns:r="http://schemas.openxmlformats.org/officeDocument/2006/relationships" id="262" r:id="Rd2f0a22d2fae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27546408d4b0b" /><Relationship Type="http://schemas.openxmlformats.org/officeDocument/2006/relationships/slide" Target="/ppt/slides/slide1.xml" Id="Rf71ff9fa902d413c" /><Relationship Type="http://schemas.openxmlformats.org/officeDocument/2006/relationships/slide" Target="/ppt/slides/slide2.xml" Id="Raa70acc626ef4073" /><Relationship Type="http://schemas.openxmlformats.org/officeDocument/2006/relationships/slide" Target="/ppt/slides/slide3.xml" Id="Rde5fb7fc0a0e47cf" /><Relationship Type="http://schemas.openxmlformats.org/officeDocument/2006/relationships/slide" Target="/ppt/slides/slide4.xml" Id="Rc3503d94215b4f0c" /><Relationship Type="http://schemas.openxmlformats.org/officeDocument/2006/relationships/slide" Target="/ppt/slides/slide5.xml" Id="R7275c66304a1481c" /><Relationship Type="http://schemas.openxmlformats.org/officeDocument/2006/relationships/slide" Target="/ppt/slides/slide6.xml" Id="Rcfe699205ab44bdc" /><Relationship Type="http://schemas.openxmlformats.org/officeDocument/2006/relationships/slide" Target="/ppt/slides/slide7.xml" Id="Rd2f0a22d2fae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aa7cac6842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527be75b34213" /><Relationship Type="http://schemas.openxmlformats.org/officeDocument/2006/relationships/theme" Target="/ppt/slideMasters/theme/theme1.xml" Id="R22f7f47d42bc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527be75b342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31a5bca8d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8fba9cafa47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163bf5836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70449aa9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42622eb2443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4293a9a784f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8ae2a34fc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189 327 784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48 727 039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