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3072339b0747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9aefcf13704302"/>
  </p:sldMasterIdLst>
  <p:sldIdLst>
    <p:sldId xmlns:r="http://schemas.openxmlformats.org/officeDocument/2006/relationships" id="256" r:id="R2272e4788cc04eb6"/>
    <p:sldId xmlns:r="http://schemas.openxmlformats.org/officeDocument/2006/relationships" id="257" r:id="R3a4db80736b4467d"/>
    <p:sldId xmlns:r="http://schemas.openxmlformats.org/officeDocument/2006/relationships" id="258" r:id="R515433f660634581"/>
    <p:sldId xmlns:r="http://schemas.openxmlformats.org/officeDocument/2006/relationships" id="259" r:id="R0c0c829b63a54240"/>
    <p:sldId xmlns:r="http://schemas.openxmlformats.org/officeDocument/2006/relationships" id="260" r:id="Rb472bd63e8eb46b8"/>
    <p:sldId xmlns:r="http://schemas.openxmlformats.org/officeDocument/2006/relationships" id="261" r:id="R144d7eb8b4324a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9aefcf13704302" /><Relationship Type="http://schemas.openxmlformats.org/officeDocument/2006/relationships/slide" Target="/ppt/slides/slide1.xml" Id="R2272e4788cc04eb6" /><Relationship Type="http://schemas.openxmlformats.org/officeDocument/2006/relationships/slide" Target="/ppt/slides/slide2.xml" Id="R3a4db80736b4467d" /><Relationship Type="http://schemas.openxmlformats.org/officeDocument/2006/relationships/slide" Target="/ppt/slides/slide3.xml" Id="R515433f660634581" /><Relationship Type="http://schemas.openxmlformats.org/officeDocument/2006/relationships/slide" Target="/ppt/slides/slide4.xml" Id="R0c0c829b63a54240" /><Relationship Type="http://schemas.openxmlformats.org/officeDocument/2006/relationships/slide" Target="/ppt/slides/slide5.xml" Id="Rb472bd63e8eb46b8" /><Relationship Type="http://schemas.openxmlformats.org/officeDocument/2006/relationships/slide" Target="/ppt/slides/slide6.xml" Id="R144d7eb8b4324a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3f1f677334d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7470a5e514828" /><Relationship Type="http://schemas.openxmlformats.org/officeDocument/2006/relationships/theme" Target="/ppt/slideMasters/theme/theme1.xml" Id="R4def331120cd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7470a5e5148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71895084546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ed8f26318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a5fa66933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b6bf1c11240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f1ee6bb0a42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71825cebd4a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DELPHI 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DELPHI NORGE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−12 510 409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96 457 567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873 571 838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874 764 651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Storebrand Asset Management AS, Professor Kohts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31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v1c@storebrand.no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www.delphi.no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976 242 556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