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92adcc61a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299c9b81b4b07"/>
  </p:sldMasterIdLst>
  <p:sldIdLst>
    <p:sldId xmlns:r="http://schemas.openxmlformats.org/officeDocument/2006/relationships" id="256" r:id="Re55259b326bc4a39"/>
    <p:sldId xmlns:r="http://schemas.openxmlformats.org/officeDocument/2006/relationships" id="257" r:id="Rbda12f3f7fdb4291"/>
    <p:sldId xmlns:r="http://schemas.openxmlformats.org/officeDocument/2006/relationships" id="258" r:id="Re518dc9993f04e1a"/>
    <p:sldId xmlns:r="http://schemas.openxmlformats.org/officeDocument/2006/relationships" id="259" r:id="Rd61c7de902634de9"/>
    <p:sldId xmlns:r="http://schemas.openxmlformats.org/officeDocument/2006/relationships" id="260" r:id="R66788be9abd1464f"/>
    <p:sldId xmlns:r="http://schemas.openxmlformats.org/officeDocument/2006/relationships" id="261" r:id="R6af790243c4d4cae"/>
    <p:sldId xmlns:r="http://schemas.openxmlformats.org/officeDocument/2006/relationships" id="262" r:id="R44fd145c21fe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299c9b81b4b07" /><Relationship Type="http://schemas.openxmlformats.org/officeDocument/2006/relationships/slide" Target="/ppt/slides/slide1.xml" Id="Re55259b326bc4a39" /><Relationship Type="http://schemas.openxmlformats.org/officeDocument/2006/relationships/slide" Target="/ppt/slides/slide2.xml" Id="Rbda12f3f7fdb4291" /><Relationship Type="http://schemas.openxmlformats.org/officeDocument/2006/relationships/slide" Target="/ppt/slides/slide3.xml" Id="Re518dc9993f04e1a" /><Relationship Type="http://schemas.openxmlformats.org/officeDocument/2006/relationships/slide" Target="/ppt/slides/slide4.xml" Id="Rd61c7de902634de9" /><Relationship Type="http://schemas.openxmlformats.org/officeDocument/2006/relationships/slide" Target="/ppt/slides/slide5.xml" Id="R66788be9abd1464f" /><Relationship Type="http://schemas.openxmlformats.org/officeDocument/2006/relationships/slide" Target="/ppt/slides/slide6.xml" Id="R6af790243c4d4cae" /><Relationship Type="http://schemas.openxmlformats.org/officeDocument/2006/relationships/slide" Target="/ppt/slides/slide7.xml" Id="R44fd145c21fe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036e4d53a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679ce5e5a4da8" /><Relationship Type="http://schemas.openxmlformats.org/officeDocument/2006/relationships/theme" Target="/ppt/slideMasters/theme/theme1.xml" Id="Rdf582615e476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679ce5e5a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8485098f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95a7535a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37ef82dd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b7f82aff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c0fd303fd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4e2b0ae1a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78d1f6a42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HELENE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69 621 955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69 925 526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LØKEN EIKLID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Ekelyveien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21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976 217 896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HELENE HOLDING AS</a:t>
            </a:r>
          </a:p>
        </p:txBody>
      </p:sp>
    </p:spTree>
  </p:cSld>
  <p:clrMapOvr>
    <a:masterClrMapping xmlns:a="http://schemas.openxmlformats.org/drawingml/2006/main"/>
  </p:clrMapOvr>
</p:sld>
</file>