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3d0f362f3e4a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f8bec7915d4bbe"/>
  </p:sldMasterIdLst>
  <p:sldIdLst>
    <p:sldId xmlns:r="http://schemas.openxmlformats.org/officeDocument/2006/relationships" id="256" r:id="R55b344d9f0b448da"/>
    <p:sldId xmlns:r="http://schemas.openxmlformats.org/officeDocument/2006/relationships" id="257" r:id="Rb62afb50180940cd"/>
    <p:sldId xmlns:r="http://schemas.openxmlformats.org/officeDocument/2006/relationships" id="258" r:id="R49607ac473604ab4"/>
    <p:sldId xmlns:r="http://schemas.openxmlformats.org/officeDocument/2006/relationships" id="259" r:id="Rdbf9b711f850426c"/>
    <p:sldId xmlns:r="http://schemas.openxmlformats.org/officeDocument/2006/relationships" id="260" r:id="R530204aca8ce4af1"/>
    <p:sldId xmlns:r="http://schemas.openxmlformats.org/officeDocument/2006/relationships" id="261" r:id="Rd4886c2abe5749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f8bec7915d4bbe" /><Relationship Type="http://schemas.openxmlformats.org/officeDocument/2006/relationships/slide" Target="/ppt/slides/slide1.xml" Id="R55b344d9f0b448da" /><Relationship Type="http://schemas.openxmlformats.org/officeDocument/2006/relationships/slide" Target="/ppt/slides/slide2.xml" Id="Rb62afb50180940cd" /><Relationship Type="http://schemas.openxmlformats.org/officeDocument/2006/relationships/slide" Target="/ppt/slides/slide3.xml" Id="R49607ac473604ab4" /><Relationship Type="http://schemas.openxmlformats.org/officeDocument/2006/relationships/slide" Target="/ppt/slides/slide4.xml" Id="Rdbf9b711f850426c" /><Relationship Type="http://schemas.openxmlformats.org/officeDocument/2006/relationships/slide" Target="/ppt/slides/slide5.xml" Id="R530204aca8ce4af1" /><Relationship Type="http://schemas.openxmlformats.org/officeDocument/2006/relationships/slide" Target="/ppt/slides/slide6.xml" Id="Rd4886c2abe5749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73c2e692e44f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d35727e3a44ee2" /><Relationship Type="http://schemas.openxmlformats.org/officeDocument/2006/relationships/theme" Target="/ppt/slideMasters/theme/theme1.xml" Id="Rbada2c408d3943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d35727e3a44e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7fbe903f494a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cd1428fa1041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9afaa926d14f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c8f7b3bbe04f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0b548df9a846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98326aa67d48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TYSNES 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TYSNES INDUSTRI AS ble etablert [år] og holder til i Uggdal.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8 183 376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−70 296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6 555 731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9 707 006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Hollekjevegen 153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5685 Uggdal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43 16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postmaster@tias.no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www.tias.no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976 216 598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