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d7f659cbc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39487ed5c43d5"/>
  </p:sldMasterIdLst>
  <p:sldIdLst>
    <p:sldId xmlns:r="http://schemas.openxmlformats.org/officeDocument/2006/relationships" id="256" r:id="R42446f61dcea4c70"/>
    <p:sldId xmlns:r="http://schemas.openxmlformats.org/officeDocument/2006/relationships" id="257" r:id="R286f6b1e20284f84"/>
    <p:sldId xmlns:r="http://schemas.openxmlformats.org/officeDocument/2006/relationships" id="258" r:id="Ra0f5cc8ae1794364"/>
    <p:sldId xmlns:r="http://schemas.openxmlformats.org/officeDocument/2006/relationships" id="259" r:id="R11808029761043c1"/>
    <p:sldId xmlns:r="http://schemas.openxmlformats.org/officeDocument/2006/relationships" id="260" r:id="R7bd09ab26f8c4461"/>
    <p:sldId xmlns:r="http://schemas.openxmlformats.org/officeDocument/2006/relationships" id="261" r:id="Re9bc3b22b0b2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39487ed5c43d5" /><Relationship Type="http://schemas.openxmlformats.org/officeDocument/2006/relationships/slide" Target="/ppt/slides/slide1.xml" Id="R42446f61dcea4c70" /><Relationship Type="http://schemas.openxmlformats.org/officeDocument/2006/relationships/slide" Target="/ppt/slides/slide2.xml" Id="R286f6b1e20284f84" /><Relationship Type="http://schemas.openxmlformats.org/officeDocument/2006/relationships/slide" Target="/ppt/slides/slide3.xml" Id="Ra0f5cc8ae1794364" /><Relationship Type="http://schemas.openxmlformats.org/officeDocument/2006/relationships/slide" Target="/ppt/slides/slide4.xml" Id="R11808029761043c1" /><Relationship Type="http://schemas.openxmlformats.org/officeDocument/2006/relationships/slide" Target="/ppt/slides/slide5.xml" Id="R7bd09ab26f8c4461" /><Relationship Type="http://schemas.openxmlformats.org/officeDocument/2006/relationships/slide" Target="/ppt/slides/slide6.xml" Id="Re9bc3b22b0b2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4a1ea5f1d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1703a5bf4bd4" /><Relationship Type="http://schemas.openxmlformats.org/officeDocument/2006/relationships/theme" Target="/ppt/slideMasters/theme/theme1.xml" Id="R07d3eeab7ca5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21703a5bf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3d7cb905a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d79b16d6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8602a7d1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9f190eafd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7bfd5670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3376b993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