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aa1ee39ec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a5cbfeb5b4e5a"/>
  </p:sldMasterIdLst>
  <p:sldIdLst>
    <p:sldId xmlns:r="http://schemas.openxmlformats.org/officeDocument/2006/relationships" id="256" r:id="R7544432d082d4c3b"/>
    <p:sldId xmlns:r="http://schemas.openxmlformats.org/officeDocument/2006/relationships" id="257" r:id="R7c2c54ffbbe74023"/>
    <p:sldId xmlns:r="http://schemas.openxmlformats.org/officeDocument/2006/relationships" id="258" r:id="R883ee189270d4ee9"/>
    <p:sldId xmlns:r="http://schemas.openxmlformats.org/officeDocument/2006/relationships" id="259" r:id="R73a66f51b0e94f3d"/>
    <p:sldId xmlns:r="http://schemas.openxmlformats.org/officeDocument/2006/relationships" id="260" r:id="Ra537887abd114d4f"/>
    <p:sldId xmlns:r="http://schemas.openxmlformats.org/officeDocument/2006/relationships" id="261" r:id="R4776b2d2a149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a5cbfeb5b4e5a" /><Relationship Type="http://schemas.openxmlformats.org/officeDocument/2006/relationships/slide" Target="/ppt/slides/slide1.xml" Id="R7544432d082d4c3b" /><Relationship Type="http://schemas.openxmlformats.org/officeDocument/2006/relationships/slide" Target="/ppt/slides/slide2.xml" Id="R7c2c54ffbbe74023" /><Relationship Type="http://schemas.openxmlformats.org/officeDocument/2006/relationships/slide" Target="/ppt/slides/slide3.xml" Id="R883ee189270d4ee9" /><Relationship Type="http://schemas.openxmlformats.org/officeDocument/2006/relationships/slide" Target="/ppt/slides/slide4.xml" Id="R73a66f51b0e94f3d" /><Relationship Type="http://schemas.openxmlformats.org/officeDocument/2006/relationships/slide" Target="/ppt/slides/slide5.xml" Id="Ra537887abd114d4f" /><Relationship Type="http://schemas.openxmlformats.org/officeDocument/2006/relationships/slide" Target="/ppt/slides/slide6.xml" Id="R4776b2d2a149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2a4d7d3bc45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fc63422404a69" /><Relationship Type="http://schemas.openxmlformats.org/officeDocument/2006/relationships/theme" Target="/ppt/slideMasters/theme/theme1.xml" Id="Rea24f184c601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fc6342240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5d4f7933b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6ae9f858e46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04dad6f12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f4cb48757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207e6698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1fc3be20445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